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2"/>
  </p:notesMasterIdLst>
  <p:sldIdLst>
    <p:sldId id="5728" r:id="rId4"/>
    <p:sldId id="5732" r:id="rId5"/>
    <p:sldId id="5731" r:id="rId6"/>
    <p:sldId id="5668" r:id="rId7"/>
    <p:sldId id="5669" r:id="rId8"/>
    <p:sldId id="5670" r:id="rId9"/>
    <p:sldId id="5733" r:id="rId10"/>
    <p:sldId id="5730" r:id="rId1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A224"/>
    <a:srgbClr val="839321"/>
    <a:srgbClr val="C1374B"/>
    <a:srgbClr val="B03244"/>
    <a:srgbClr val="859622"/>
    <a:srgbClr val="A72F40"/>
    <a:srgbClr val="BA3447"/>
    <a:srgbClr val="FDC75F"/>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419DD1-5583-1D51-C247-0AC04B19B13D}" v="88" dt="2023-08-16T13:20:50.953"/>
    <p1510:client id="{1E1C0C69-CB1F-CF89-14EE-2CA063C7D67F}" v="181" dt="2023-08-07T11:23:47.932"/>
    <p1510:client id="{4408D0AE-3749-B9B6-EA11-E4CEE75A63E1}" v="4" dt="2023-08-16T16:15:59.393"/>
    <p1510:client id="{6EF06171-0B3B-523A-790D-3DBB151D3C1A}" v="22" dt="2023-08-16T13:20:39.014"/>
    <p1510:client id="{BEB13290-0C6F-CB39-2A06-0558CF2A7BD7}" v="14" dt="2023-08-16T16:14:25.371"/>
    <p1510:client id="{DF0852A3-322B-DC6A-733E-64FD6BEE264A}" v="49" dt="2023-08-07T17:16:55.876"/>
    <p1510:client id="{E04C362A-702D-4918-9EF6-5176B0B769F2}" v="750" dt="2023-08-07T17:20:34.491"/>
    <p1510:client id="{EE3F02CA-6B3B-12D0-95C9-D3F32B4950CD}" v="2" dt="2023-08-10T19:20:01.990"/>
    <p1510:client id="{FA831873-552E-838D-6D53-EA611AEA3130}" v="13" dt="2023-08-24T14:06:08.104"/>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10" d="100"/>
          <a:sy n="110" d="100"/>
        </p:scale>
        <p:origin x="-558" y="-9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issa Barbieri Ballejo Canto" userId="S::raissa-ballejo@saude.rs.gov.br::63394c7f-4a51-4bfa-94e7-b0d56fa79abc" providerId="AD" clId="Web-{FA831873-552E-838D-6D53-EA611AEA3130}"/>
    <pc:docChg chg="modSld">
      <pc:chgData name="Raissa Barbieri Ballejo Canto" userId="S::raissa-ballejo@saude.rs.gov.br::63394c7f-4a51-4bfa-94e7-b0d56fa79abc" providerId="AD" clId="Web-{FA831873-552E-838D-6D53-EA611AEA3130}" dt="2023-08-24T14:06:07.619" v="5" actId="20577"/>
      <pc:docMkLst>
        <pc:docMk/>
      </pc:docMkLst>
      <pc:sldChg chg="modSp">
        <pc:chgData name="Raissa Barbieri Ballejo Canto" userId="S::raissa-ballejo@saude.rs.gov.br::63394c7f-4a51-4bfa-94e7-b0d56fa79abc" providerId="AD" clId="Web-{FA831873-552E-838D-6D53-EA611AEA3130}" dt="2023-08-24T14:06:07.619" v="5" actId="20577"/>
        <pc:sldMkLst>
          <pc:docMk/>
          <pc:sldMk cId="1752886346" sldId="5728"/>
        </pc:sldMkLst>
        <pc:spChg chg="mod">
          <ac:chgData name="Raissa Barbieri Ballejo Canto" userId="S::raissa-ballejo@saude.rs.gov.br::63394c7f-4a51-4bfa-94e7-b0d56fa79abc" providerId="AD" clId="Web-{FA831873-552E-838D-6D53-EA611AEA3130}" dt="2023-08-24T14:06:07.619" v="5" actId="20577"/>
          <ac:spMkLst>
            <pc:docMk/>
            <pc:sldMk cId="1752886346" sldId="5728"/>
            <ac:spMk id="18" creationId="{4BA3E516-C605-4C8C-9F85-ECC753815C5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0EA894-96C9-4831-9999-CD419B8B97F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580756A-FD24-4203-B227-8B245B0BDD97}">
      <dgm:prSet/>
      <dgm:spPr/>
      <dgm:t>
        <a:bodyPr/>
        <a:lstStyle/>
        <a:p>
          <a:pPr algn="ctr" rtl="0"/>
          <a:r>
            <a:rPr lang="pt-BR" b="1" u="sng" dirty="0">
              <a:solidFill>
                <a:schemeClr val="bg1"/>
              </a:solidFill>
              <a:latin typeface="Calibri"/>
              <a:cs typeface="Calibri"/>
            </a:rPr>
            <a:t>Divisão de Monitoramento, Avaliação e Articulação de Redes de Atenção </a:t>
          </a:r>
          <a:endParaRPr lang="en-US" b="1" u="sng" dirty="0">
            <a:solidFill>
              <a:schemeClr val="bg1"/>
            </a:solidFill>
            <a:latin typeface="Calibri"/>
            <a:cs typeface="Calibri"/>
          </a:endParaRPr>
        </a:p>
      </dgm:t>
    </dgm:pt>
    <dgm:pt modelId="{6734E4E3-C68D-4F92-B57A-E7A34464BCD8}" type="parTrans" cxnId="{C9348A7D-54D2-41E4-B886-CEBCCE1738AD}">
      <dgm:prSet/>
      <dgm:spPr/>
      <dgm:t>
        <a:bodyPr/>
        <a:lstStyle/>
        <a:p>
          <a:endParaRPr lang="en-US"/>
        </a:p>
      </dgm:t>
    </dgm:pt>
    <dgm:pt modelId="{87704981-0251-48DE-A5B9-77ABE90320E9}" type="sibTrans" cxnId="{C9348A7D-54D2-41E4-B886-CEBCCE1738AD}">
      <dgm:prSet/>
      <dgm:spPr/>
      <dgm:t>
        <a:bodyPr/>
        <a:lstStyle/>
        <a:p>
          <a:endParaRPr lang="en-US"/>
        </a:p>
      </dgm:t>
    </dgm:pt>
    <dgm:pt modelId="{0BACB735-FB25-4668-8645-21D5F9C456A5}">
      <dgm:prSet/>
      <dgm:spPr/>
      <dgm:t>
        <a:bodyPr/>
        <a:lstStyle/>
        <a:p>
          <a:r>
            <a:rPr lang="pt-BR" b="0" dirty="0"/>
            <a:t>Divisão das Políticas dos Ciclos de Vida</a:t>
          </a:r>
          <a:endParaRPr lang="en-US" b="0" dirty="0"/>
        </a:p>
      </dgm:t>
    </dgm:pt>
    <dgm:pt modelId="{9744C748-FB68-4E13-8A93-82F108B5EE0C}" type="parTrans" cxnId="{975A4D79-EF14-4731-BCC3-CE7F7529BB1D}">
      <dgm:prSet/>
      <dgm:spPr/>
      <dgm:t>
        <a:bodyPr/>
        <a:lstStyle/>
        <a:p>
          <a:endParaRPr lang="en-US"/>
        </a:p>
      </dgm:t>
    </dgm:pt>
    <dgm:pt modelId="{FC688DB0-CD3F-4638-81C3-D87A19644CA1}" type="sibTrans" cxnId="{975A4D79-EF14-4731-BCC3-CE7F7529BB1D}">
      <dgm:prSet/>
      <dgm:spPr/>
      <dgm:t>
        <a:bodyPr/>
        <a:lstStyle/>
        <a:p>
          <a:endParaRPr lang="en-US"/>
        </a:p>
      </dgm:t>
    </dgm:pt>
    <dgm:pt modelId="{4665D15D-4676-45F3-B96D-187FB1FF798B}">
      <dgm:prSet/>
      <dgm:spPr/>
      <dgm:t>
        <a:bodyPr/>
        <a:lstStyle/>
        <a:p>
          <a:r>
            <a:rPr lang="pt-BR" b="0" dirty="0"/>
            <a:t>Divisão de Políticas de Promoção da  Equidades</a:t>
          </a:r>
          <a:endParaRPr lang="en-US" b="0" dirty="0"/>
        </a:p>
      </dgm:t>
    </dgm:pt>
    <dgm:pt modelId="{817D3F64-7900-45C6-8B5B-DE9CF30E5BD4}" type="parTrans" cxnId="{592B340F-6874-4334-9E97-B4035BB40CE1}">
      <dgm:prSet/>
      <dgm:spPr/>
      <dgm:t>
        <a:bodyPr/>
        <a:lstStyle/>
        <a:p>
          <a:endParaRPr lang="en-US"/>
        </a:p>
      </dgm:t>
    </dgm:pt>
    <dgm:pt modelId="{6D09288A-D09A-457C-B137-4EAB00E39BE8}" type="sibTrans" cxnId="{592B340F-6874-4334-9E97-B4035BB40CE1}">
      <dgm:prSet/>
      <dgm:spPr/>
      <dgm:t>
        <a:bodyPr/>
        <a:lstStyle/>
        <a:p>
          <a:endParaRPr lang="en-US"/>
        </a:p>
      </dgm:t>
    </dgm:pt>
    <dgm:pt modelId="{C48EC0A5-354E-4886-A5C3-6D6379C5E314}">
      <dgm:prSet/>
      <dgm:spPr/>
      <dgm:t>
        <a:bodyPr/>
        <a:lstStyle/>
        <a:p>
          <a:r>
            <a:rPr lang="pt-BR" b="0" dirty="0"/>
            <a:t>Divisão das Políticas Transversais</a:t>
          </a:r>
          <a:endParaRPr lang="en-US" b="0" dirty="0"/>
        </a:p>
      </dgm:t>
    </dgm:pt>
    <dgm:pt modelId="{A423BD12-CAB4-438C-8291-A22CE886E778}" type="parTrans" cxnId="{D54F2646-1593-4433-A46A-A8454C5FC19D}">
      <dgm:prSet/>
      <dgm:spPr/>
      <dgm:t>
        <a:bodyPr/>
        <a:lstStyle/>
        <a:p>
          <a:endParaRPr lang="en-US"/>
        </a:p>
      </dgm:t>
    </dgm:pt>
    <dgm:pt modelId="{4DEFEFDA-0AEC-409C-AF7B-7C0EB80640CF}" type="sibTrans" cxnId="{D54F2646-1593-4433-A46A-A8454C5FC19D}">
      <dgm:prSet/>
      <dgm:spPr/>
      <dgm:t>
        <a:bodyPr/>
        <a:lstStyle/>
        <a:p>
          <a:endParaRPr lang="en-US"/>
        </a:p>
      </dgm:t>
    </dgm:pt>
    <dgm:pt modelId="{87F8B4FB-1584-4A48-AEF1-195BB865B190}">
      <dgm:prSet/>
      <dgm:spPr/>
      <dgm:t>
        <a:bodyPr/>
        <a:lstStyle/>
        <a:p>
          <a:r>
            <a:rPr lang="pt-BR" b="0" dirty="0"/>
            <a:t>Divisão de Doenças de Condições Crônicas Transmissíveis e Não Transmissíveis </a:t>
          </a:r>
          <a:endParaRPr lang="en-US" b="0" dirty="0"/>
        </a:p>
      </dgm:t>
    </dgm:pt>
    <dgm:pt modelId="{928D7C89-BD84-4CB1-8A4B-25C15C9D607D}" type="parTrans" cxnId="{9413C33E-B38F-4A03-877A-1600EE9214ED}">
      <dgm:prSet/>
      <dgm:spPr/>
      <dgm:t>
        <a:bodyPr/>
        <a:lstStyle/>
        <a:p>
          <a:endParaRPr lang="en-US"/>
        </a:p>
      </dgm:t>
    </dgm:pt>
    <dgm:pt modelId="{399CD326-D14E-4090-85DF-48D9216181F7}" type="sibTrans" cxnId="{9413C33E-B38F-4A03-877A-1600EE9214ED}">
      <dgm:prSet/>
      <dgm:spPr/>
      <dgm:t>
        <a:bodyPr/>
        <a:lstStyle/>
        <a:p>
          <a:endParaRPr lang="en-US"/>
        </a:p>
      </dgm:t>
    </dgm:pt>
    <dgm:pt modelId="{95D318C0-D21A-4419-88CE-10F1C05CD3CA}">
      <dgm:prSet/>
      <dgm:spPr/>
      <dgm:t>
        <a:bodyPr/>
        <a:lstStyle/>
        <a:p>
          <a:r>
            <a:rPr lang="pt-BR" b="0" dirty="0"/>
            <a:t>Divisão da Primeira Infância</a:t>
          </a:r>
          <a:endParaRPr lang="en-US" b="0" dirty="0"/>
        </a:p>
      </dgm:t>
    </dgm:pt>
    <dgm:pt modelId="{627BC60C-DAF9-44C2-8AA8-F243B5B0A937}" type="parTrans" cxnId="{93D6BD48-75C2-4C1D-8AD1-A75CFA7EF7AF}">
      <dgm:prSet/>
      <dgm:spPr/>
      <dgm:t>
        <a:bodyPr/>
        <a:lstStyle/>
        <a:p>
          <a:endParaRPr lang="en-US"/>
        </a:p>
      </dgm:t>
    </dgm:pt>
    <dgm:pt modelId="{E3623CE5-FD0C-4ED2-8D9B-F9F822E12A43}" type="sibTrans" cxnId="{93D6BD48-75C2-4C1D-8AD1-A75CFA7EF7AF}">
      <dgm:prSet/>
      <dgm:spPr/>
      <dgm:t>
        <a:bodyPr/>
        <a:lstStyle/>
        <a:p>
          <a:endParaRPr lang="en-US"/>
        </a:p>
      </dgm:t>
    </dgm:pt>
    <dgm:pt modelId="{1D0D400C-6BA4-41F5-8606-ABA963E19D4E}">
      <dgm:prSet phldr="0"/>
      <dgm:spPr/>
      <dgm:t>
        <a:bodyPr/>
        <a:lstStyle/>
        <a:p>
          <a:r>
            <a:rPr lang="pt-BR" b="0" dirty="0">
              <a:latin typeface="Calibri Light" panose="020F0302020204030204"/>
            </a:rPr>
            <a:t>Divisão da</a:t>
          </a:r>
          <a:r>
            <a:rPr lang="pt-BR" b="0" dirty="0"/>
            <a:t> Atenção Primária</a:t>
          </a:r>
          <a:r>
            <a:rPr lang="pt-BR" b="0" dirty="0">
              <a:latin typeface="Calibri Light" panose="020F0302020204030204"/>
            </a:rPr>
            <a:t> à</a:t>
          </a:r>
          <a:r>
            <a:rPr lang="pt-BR" b="0" dirty="0"/>
            <a:t> Saúde</a:t>
          </a:r>
          <a:endParaRPr lang="pt-BR" dirty="0"/>
        </a:p>
      </dgm:t>
    </dgm:pt>
    <dgm:pt modelId="{A5022473-5A45-4BDC-ABCF-187111ACFB98}" type="parTrans" cxnId="{333BCF8E-F7B6-47D2-9C9F-79F6CDC425CC}">
      <dgm:prSet/>
      <dgm:spPr/>
    </dgm:pt>
    <dgm:pt modelId="{6EB92979-4332-4E64-9D05-B71C47A15792}" type="sibTrans" cxnId="{333BCF8E-F7B6-47D2-9C9F-79F6CDC425CC}">
      <dgm:prSet/>
      <dgm:spPr/>
    </dgm:pt>
    <dgm:pt modelId="{D5D841C2-3F9E-4FD1-AD46-51F26D1F7111}" type="pres">
      <dgm:prSet presAssocID="{C70EA894-96C9-4831-9999-CD419B8B97F0}" presName="linear" presStyleCnt="0">
        <dgm:presLayoutVars>
          <dgm:animLvl val="lvl"/>
          <dgm:resizeHandles val="exact"/>
        </dgm:presLayoutVars>
      </dgm:prSet>
      <dgm:spPr/>
    </dgm:pt>
    <dgm:pt modelId="{0625793B-A25F-40A0-B258-FAA46FB82F44}" type="pres">
      <dgm:prSet presAssocID="{C580756A-FD24-4203-B227-8B245B0BDD97}" presName="parentText" presStyleLbl="node1" presStyleIdx="0" presStyleCnt="7">
        <dgm:presLayoutVars>
          <dgm:chMax val="0"/>
          <dgm:bulletEnabled val="1"/>
        </dgm:presLayoutVars>
      </dgm:prSet>
      <dgm:spPr/>
    </dgm:pt>
    <dgm:pt modelId="{A7AC4348-436B-41B3-B6B9-719AD2D1B879}" type="pres">
      <dgm:prSet presAssocID="{87704981-0251-48DE-A5B9-77ABE90320E9}" presName="spacer" presStyleCnt="0"/>
      <dgm:spPr/>
    </dgm:pt>
    <dgm:pt modelId="{23CDF689-DCCA-4FA8-BED8-DC40A34424A9}" type="pres">
      <dgm:prSet presAssocID="{1D0D400C-6BA4-41F5-8606-ABA963E19D4E}" presName="parentText" presStyleLbl="node1" presStyleIdx="1" presStyleCnt="7">
        <dgm:presLayoutVars>
          <dgm:chMax val="0"/>
          <dgm:bulletEnabled val="1"/>
        </dgm:presLayoutVars>
      </dgm:prSet>
      <dgm:spPr/>
    </dgm:pt>
    <dgm:pt modelId="{8270D2EB-758D-4FD9-9D63-6BA60EF7C3C6}" type="pres">
      <dgm:prSet presAssocID="{6EB92979-4332-4E64-9D05-B71C47A15792}" presName="spacer" presStyleCnt="0"/>
      <dgm:spPr/>
    </dgm:pt>
    <dgm:pt modelId="{1962BCAC-81C1-488D-B6CA-C274A19345A6}" type="pres">
      <dgm:prSet presAssocID="{0BACB735-FB25-4668-8645-21D5F9C456A5}" presName="parentText" presStyleLbl="node1" presStyleIdx="2" presStyleCnt="7">
        <dgm:presLayoutVars>
          <dgm:chMax val="0"/>
          <dgm:bulletEnabled val="1"/>
        </dgm:presLayoutVars>
      </dgm:prSet>
      <dgm:spPr/>
    </dgm:pt>
    <dgm:pt modelId="{5AAD243A-F582-48E8-AFA1-D84600CA558F}" type="pres">
      <dgm:prSet presAssocID="{FC688DB0-CD3F-4638-81C3-D87A19644CA1}" presName="spacer" presStyleCnt="0"/>
      <dgm:spPr/>
    </dgm:pt>
    <dgm:pt modelId="{C593B839-CC90-47A2-85BC-1C5EA0B5A4DC}" type="pres">
      <dgm:prSet presAssocID="{4665D15D-4676-45F3-B96D-187FB1FF798B}" presName="parentText" presStyleLbl="node1" presStyleIdx="3" presStyleCnt="7">
        <dgm:presLayoutVars>
          <dgm:chMax val="0"/>
          <dgm:bulletEnabled val="1"/>
        </dgm:presLayoutVars>
      </dgm:prSet>
      <dgm:spPr/>
    </dgm:pt>
    <dgm:pt modelId="{51BA920E-4F46-48BD-BCB3-457A87A5833F}" type="pres">
      <dgm:prSet presAssocID="{6D09288A-D09A-457C-B137-4EAB00E39BE8}" presName="spacer" presStyleCnt="0"/>
      <dgm:spPr/>
    </dgm:pt>
    <dgm:pt modelId="{371E3683-9648-4197-BC90-FCC8E5D105C4}" type="pres">
      <dgm:prSet presAssocID="{C48EC0A5-354E-4886-A5C3-6D6379C5E314}" presName="parentText" presStyleLbl="node1" presStyleIdx="4" presStyleCnt="7">
        <dgm:presLayoutVars>
          <dgm:chMax val="0"/>
          <dgm:bulletEnabled val="1"/>
        </dgm:presLayoutVars>
      </dgm:prSet>
      <dgm:spPr/>
    </dgm:pt>
    <dgm:pt modelId="{CE99914F-0913-4F7F-AB83-4A3F24DACAE5}" type="pres">
      <dgm:prSet presAssocID="{4DEFEFDA-0AEC-409C-AF7B-7C0EB80640CF}" presName="spacer" presStyleCnt="0"/>
      <dgm:spPr/>
    </dgm:pt>
    <dgm:pt modelId="{F9CE8E5E-B835-403A-98F8-BF5E4440022F}" type="pres">
      <dgm:prSet presAssocID="{87F8B4FB-1584-4A48-AEF1-195BB865B190}" presName="parentText" presStyleLbl="node1" presStyleIdx="5" presStyleCnt="7">
        <dgm:presLayoutVars>
          <dgm:chMax val="0"/>
          <dgm:bulletEnabled val="1"/>
        </dgm:presLayoutVars>
      </dgm:prSet>
      <dgm:spPr/>
    </dgm:pt>
    <dgm:pt modelId="{4EBE70E4-E7BD-43AD-B42A-DB308E5DD970}" type="pres">
      <dgm:prSet presAssocID="{399CD326-D14E-4090-85DF-48D9216181F7}" presName="spacer" presStyleCnt="0"/>
      <dgm:spPr/>
    </dgm:pt>
    <dgm:pt modelId="{7EFECB7D-A79B-439C-859C-C1CBF9DDF89B}" type="pres">
      <dgm:prSet presAssocID="{95D318C0-D21A-4419-88CE-10F1C05CD3CA}" presName="parentText" presStyleLbl="node1" presStyleIdx="6" presStyleCnt="7">
        <dgm:presLayoutVars>
          <dgm:chMax val="0"/>
          <dgm:bulletEnabled val="1"/>
        </dgm:presLayoutVars>
      </dgm:prSet>
      <dgm:spPr/>
    </dgm:pt>
  </dgm:ptLst>
  <dgm:cxnLst>
    <dgm:cxn modelId="{592B340F-6874-4334-9E97-B4035BB40CE1}" srcId="{C70EA894-96C9-4831-9999-CD419B8B97F0}" destId="{4665D15D-4676-45F3-B96D-187FB1FF798B}" srcOrd="3" destOrd="0" parTransId="{817D3F64-7900-45C6-8B5B-DE9CF30E5BD4}" sibTransId="{6D09288A-D09A-457C-B137-4EAB00E39BE8}"/>
    <dgm:cxn modelId="{9413C33E-B38F-4A03-877A-1600EE9214ED}" srcId="{C70EA894-96C9-4831-9999-CD419B8B97F0}" destId="{87F8B4FB-1584-4A48-AEF1-195BB865B190}" srcOrd="5" destOrd="0" parTransId="{928D7C89-BD84-4CB1-8A4B-25C15C9D607D}" sibTransId="{399CD326-D14E-4090-85DF-48D9216181F7}"/>
    <dgm:cxn modelId="{D54F2646-1593-4433-A46A-A8454C5FC19D}" srcId="{C70EA894-96C9-4831-9999-CD419B8B97F0}" destId="{C48EC0A5-354E-4886-A5C3-6D6379C5E314}" srcOrd="4" destOrd="0" parTransId="{A423BD12-CAB4-438C-8291-A22CE886E778}" sibTransId="{4DEFEFDA-0AEC-409C-AF7B-7C0EB80640CF}"/>
    <dgm:cxn modelId="{93D6BD48-75C2-4C1D-8AD1-A75CFA7EF7AF}" srcId="{C70EA894-96C9-4831-9999-CD419B8B97F0}" destId="{95D318C0-D21A-4419-88CE-10F1C05CD3CA}" srcOrd="6" destOrd="0" parTransId="{627BC60C-DAF9-44C2-8AA8-F243B5B0A937}" sibTransId="{E3623CE5-FD0C-4ED2-8D9B-F9F822E12A43}"/>
    <dgm:cxn modelId="{975A4D79-EF14-4731-BCC3-CE7F7529BB1D}" srcId="{C70EA894-96C9-4831-9999-CD419B8B97F0}" destId="{0BACB735-FB25-4668-8645-21D5F9C456A5}" srcOrd="2" destOrd="0" parTransId="{9744C748-FB68-4E13-8A93-82F108B5EE0C}" sibTransId="{FC688DB0-CD3F-4638-81C3-D87A19644CA1}"/>
    <dgm:cxn modelId="{C9348A7D-54D2-41E4-B886-CEBCCE1738AD}" srcId="{C70EA894-96C9-4831-9999-CD419B8B97F0}" destId="{C580756A-FD24-4203-B227-8B245B0BDD97}" srcOrd="0" destOrd="0" parTransId="{6734E4E3-C68D-4F92-B57A-E7A34464BCD8}" sibTransId="{87704981-0251-48DE-A5B9-77ABE90320E9}"/>
    <dgm:cxn modelId="{83F63B81-C9C0-43D3-99CA-DC5FF5E25B87}" type="presOf" srcId="{0BACB735-FB25-4668-8645-21D5F9C456A5}" destId="{1962BCAC-81C1-488D-B6CA-C274A19345A6}" srcOrd="0" destOrd="0" presId="urn:microsoft.com/office/officeart/2005/8/layout/vList2"/>
    <dgm:cxn modelId="{B35CEF81-F0E6-4222-B765-2CAC7E3D15AD}" type="presOf" srcId="{C580756A-FD24-4203-B227-8B245B0BDD97}" destId="{0625793B-A25F-40A0-B258-FAA46FB82F44}" srcOrd="0" destOrd="0" presId="urn:microsoft.com/office/officeart/2005/8/layout/vList2"/>
    <dgm:cxn modelId="{333BCF8E-F7B6-47D2-9C9F-79F6CDC425CC}" srcId="{C70EA894-96C9-4831-9999-CD419B8B97F0}" destId="{1D0D400C-6BA4-41F5-8606-ABA963E19D4E}" srcOrd="1" destOrd="0" parTransId="{A5022473-5A45-4BDC-ABCF-187111ACFB98}" sibTransId="{6EB92979-4332-4E64-9D05-B71C47A15792}"/>
    <dgm:cxn modelId="{E9F73AA4-ED6B-40E7-9862-43038F5C6EE0}" type="presOf" srcId="{4665D15D-4676-45F3-B96D-187FB1FF798B}" destId="{C593B839-CC90-47A2-85BC-1C5EA0B5A4DC}" srcOrd="0" destOrd="0" presId="urn:microsoft.com/office/officeart/2005/8/layout/vList2"/>
    <dgm:cxn modelId="{4957EBB1-3C03-44FA-9B77-DBB3FB1083EC}" type="presOf" srcId="{C70EA894-96C9-4831-9999-CD419B8B97F0}" destId="{D5D841C2-3F9E-4FD1-AD46-51F26D1F7111}" srcOrd="0" destOrd="0" presId="urn:microsoft.com/office/officeart/2005/8/layout/vList2"/>
    <dgm:cxn modelId="{587222C5-7404-47E4-BEE2-A3E29971A418}" type="presOf" srcId="{95D318C0-D21A-4419-88CE-10F1C05CD3CA}" destId="{7EFECB7D-A79B-439C-859C-C1CBF9DDF89B}" srcOrd="0" destOrd="0" presId="urn:microsoft.com/office/officeart/2005/8/layout/vList2"/>
    <dgm:cxn modelId="{3350EFD3-B59B-4BC8-AA81-EC1D605754B4}" type="presOf" srcId="{87F8B4FB-1584-4A48-AEF1-195BB865B190}" destId="{F9CE8E5E-B835-403A-98F8-BF5E4440022F}" srcOrd="0" destOrd="0" presId="urn:microsoft.com/office/officeart/2005/8/layout/vList2"/>
    <dgm:cxn modelId="{A11AEFE1-AD9C-45E7-8944-86ACD289CDC5}" type="presOf" srcId="{C48EC0A5-354E-4886-A5C3-6D6379C5E314}" destId="{371E3683-9648-4197-BC90-FCC8E5D105C4}" srcOrd="0" destOrd="0" presId="urn:microsoft.com/office/officeart/2005/8/layout/vList2"/>
    <dgm:cxn modelId="{071908FA-E0B3-4D05-981D-3565131EBCAC}" type="presOf" srcId="{1D0D400C-6BA4-41F5-8606-ABA963E19D4E}" destId="{23CDF689-DCCA-4FA8-BED8-DC40A34424A9}" srcOrd="0" destOrd="0" presId="urn:microsoft.com/office/officeart/2005/8/layout/vList2"/>
    <dgm:cxn modelId="{AD5A3240-11B9-49C7-AA74-ED11379B72EC}" type="presParOf" srcId="{D5D841C2-3F9E-4FD1-AD46-51F26D1F7111}" destId="{0625793B-A25F-40A0-B258-FAA46FB82F44}" srcOrd="0" destOrd="0" presId="urn:microsoft.com/office/officeart/2005/8/layout/vList2"/>
    <dgm:cxn modelId="{3EB0B3A0-73BF-4A54-AE53-B3F08F6E0340}" type="presParOf" srcId="{D5D841C2-3F9E-4FD1-AD46-51F26D1F7111}" destId="{A7AC4348-436B-41B3-B6B9-719AD2D1B879}" srcOrd="1" destOrd="0" presId="urn:microsoft.com/office/officeart/2005/8/layout/vList2"/>
    <dgm:cxn modelId="{292A587D-11D0-4B0E-8ADA-75B25A908391}" type="presParOf" srcId="{D5D841C2-3F9E-4FD1-AD46-51F26D1F7111}" destId="{23CDF689-DCCA-4FA8-BED8-DC40A34424A9}" srcOrd="2" destOrd="0" presId="urn:microsoft.com/office/officeart/2005/8/layout/vList2"/>
    <dgm:cxn modelId="{F8FBAAF0-5ACB-4DAA-A43F-E675210FBA2C}" type="presParOf" srcId="{D5D841C2-3F9E-4FD1-AD46-51F26D1F7111}" destId="{8270D2EB-758D-4FD9-9D63-6BA60EF7C3C6}" srcOrd="3" destOrd="0" presId="urn:microsoft.com/office/officeart/2005/8/layout/vList2"/>
    <dgm:cxn modelId="{CD748266-587B-453F-8BD1-F8628D88E669}" type="presParOf" srcId="{D5D841C2-3F9E-4FD1-AD46-51F26D1F7111}" destId="{1962BCAC-81C1-488D-B6CA-C274A19345A6}" srcOrd="4" destOrd="0" presId="urn:microsoft.com/office/officeart/2005/8/layout/vList2"/>
    <dgm:cxn modelId="{62600186-64D8-4AC9-A94C-F91F7D316ED6}" type="presParOf" srcId="{D5D841C2-3F9E-4FD1-AD46-51F26D1F7111}" destId="{5AAD243A-F582-48E8-AFA1-D84600CA558F}" srcOrd="5" destOrd="0" presId="urn:microsoft.com/office/officeart/2005/8/layout/vList2"/>
    <dgm:cxn modelId="{9CE843EF-3818-4C3C-9069-75E394FDC37E}" type="presParOf" srcId="{D5D841C2-3F9E-4FD1-AD46-51F26D1F7111}" destId="{C593B839-CC90-47A2-85BC-1C5EA0B5A4DC}" srcOrd="6" destOrd="0" presId="urn:microsoft.com/office/officeart/2005/8/layout/vList2"/>
    <dgm:cxn modelId="{52D18899-024E-48FF-802C-31764F4DCE20}" type="presParOf" srcId="{D5D841C2-3F9E-4FD1-AD46-51F26D1F7111}" destId="{51BA920E-4F46-48BD-BCB3-457A87A5833F}" srcOrd="7" destOrd="0" presId="urn:microsoft.com/office/officeart/2005/8/layout/vList2"/>
    <dgm:cxn modelId="{92632DDC-55A9-4318-ACF9-01E38D3368C2}" type="presParOf" srcId="{D5D841C2-3F9E-4FD1-AD46-51F26D1F7111}" destId="{371E3683-9648-4197-BC90-FCC8E5D105C4}" srcOrd="8" destOrd="0" presId="urn:microsoft.com/office/officeart/2005/8/layout/vList2"/>
    <dgm:cxn modelId="{E2BE6239-A1A7-4EDA-B878-6EE9B3B24EA3}" type="presParOf" srcId="{D5D841C2-3F9E-4FD1-AD46-51F26D1F7111}" destId="{CE99914F-0913-4F7F-AB83-4A3F24DACAE5}" srcOrd="9" destOrd="0" presId="urn:microsoft.com/office/officeart/2005/8/layout/vList2"/>
    <dgm:cxn modelId="{DDEF245F-8F53-45CD-A88B-8F07E2FA738E}" type="presParOf" srcId="{D5D841C2-3F9E-4FD1-AD46-51F26D1F7111}" destId="{F9CE8E5E-B835-403A-98F8-BF5E4440022F}" srcOrd="10" destOrd="0" presId="urn:microsoft.com/office/officeart/2005/8/layout/vList2"/>
    <dgm:cxn modelId="{8ED92328-163D-4559-8A5B-68FD105CD4D3}" type="presParOf" srcId="{D5D841C2-3F9E-4FD1-AD46-51F26D1F7111}" destId="{4EBE70E4-E7BD-43AD-B42A-DB308E5DD970}" srcOrd="11" destOrd="0" presId="urn:microsoft.com/office/officeart/2005/8/layout/vList2"/>
    <dgm:cxn modelId="{71950C0E-6CEA-4ECA-809B-DDD926673965}" type="presParOf" srcId="{D5D841C2-3F9E-4FD1-AD46-51F26D1F7111}" destId="{7EFECB7D-A79B-439C-859C-C1CBF9DDF89B}"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C14AA8-FEAD-421A-B578-D2D49EBF5D6F}" type="doc">
      <dgm:prSet loTypeId="urn:microsoft.com/office/officeart/2005/8/layout/bProcess4" loCatId="process" qsTypeId="urn:microsoft.com/office/officeart/2005/8/quickstyle/simple1" qsCatId="simple" csTypeId="urn:microsoft.com/office/officeart/2005/8/colors/accent1_2" csCatId="accent1"/>
      <dgm:spPr/>
      <dgm:t>
        <a:bodyPr/>
        <a:lstStyle/>
        <a:p>
          <a:endParaRPr lang="en-US"/>
        </a:p>
      </dgm:t>
    </dgm:pt>
    <dgm:pt modelId="{2F7F5C7E-ABD9-4A5A-B2D5-990AAD27AB75}">
      <dgm:prSet/>
      <dgm:spPr/>
      <dgm:t>
        <a:bodyPr/>
        <a:lstStyle/>
        <a:p>
          <a:r>
            <a:rPr lang="pt-BR"/>
            <a:t>apoiar e subsidiar a Direção e as Áreas Técnicas do DAPPS, no que se refere à normatização, articulação, regulação, monitoramento e avaliação das políticas públicas, redes de atenção e programas; </a:t>
          </a:r>
          <a:endParaRPr lang="en-US"/>
        </a:p>
      </dgm:t>
    </dgm:pt>
    <dgm:pt modelId="{9C19C2DD-A1FD-481B-AA24-BC3A1FF28BC1}" type="parTrans" cxnId="{5F15C6EB-3AF0-4918-8167-4673C2254BA3}">
      <dgm:prSet/>
      <dgm:spPr/>
      <dgm:t>
        <a:bodyPr/>
        <a:lstStyle/>
        <a:p>
          <a:endParaRPr lang="en-US"/>
        </a:p>
      </dgm:t>
    </dgm:pt>
    <dgm:pt modelId="{D657A221-78D2-460A-B8F7-E99F16C4D66E}" type="sibTrans" cxnId="{5F15C6EB-3AF0-4918-8167-4673C2254BA3}">
      <dgm:prSet/>
      <dgm:spPr/>
      <dgm:t>
        <a:bodyPr/>
        <a:lstStyle/>
        <a:p>
          <a:endParaRPr lang="en-US"/>
        </a:p>
      </dgm:t>
    </dgm:pt>
    <dgm:pt modelId="{E0CFF609-974A-48D8-A17F-6141FE7226B3}">
      <dgm:prSet/>
      <dgm:spPr/>
      <dgm:t>
        <a:bodyPr/>
        <a:lstStyle/>
        <a:p>
          <a:r>
            <a:rPr lang="pt-BR"/>
            <a:t>planejar, coordenar, acompanhar, orientar e supervisionar as ações e componentes do processo de planejamento, acompanhamento e avaliação dos programas e políticas no âmbito do Departamento; </a:t>
          </a:r>
          <a:endParaRPr lang="en-US"/>
        </a:p>
      </dgm:t>
    </dgm:pt>
    <dgm:pt modelId="{75F3573A-834E-4E4A-BD1A-DEFC037B0A61}" type="parTrans" cxnId="{34968559-CB28-4191-9E14-50409D5F5DCE}">
      <dgm:prSet/>
      <dgm:spPr/>
      <dgm:t>
        <a:bodyPr/>
        <a:lstStyle/>
        <a:p>
          <a:endParaRPr lang="en-US"/>
        </a:p>
      </dgm:t>
    </dgm:pt>
    <dgm:pt modelId="{F19C1B08-B04B-4BBF-90CE-5E0440F0F7AE}" type="sibTrans" cxnId="{34968559-CB28-4191-9E14-50409D5F5DCE}">
      <dgm:prSet/>
      <dgm:spPr/>
      <dgm:t>
        <a:bodyPr/>
        <a:lstStyle/>
        <a:p>
          <a:endParaRPr lang="en-US"/>
        </a:p>
      </dgm:t>
    </dgm:pt>
    <dgm:pt modelId="{5612AC29-D99B-4B53-9C03-950D7141C637}">
      <dgm:prSet/>
      <dgm:spPr/>
      <dgm:t>
        <a:bodyPr/>
        <a:lstStyle/>
        <a:p>
          <a:r>
            <a:rPr lang="pt-BR"/>
            <a:t>apoiar as áreas do DAPPS, referente ao Planejamento e os Instrumentos de Gestão (Plano Estadual de Saúde, Programação Anual de Saúde, Projeto de Lei Orçamentária Anual, Relatório detalhado do quadrimestre anterior, Relatório Anual de Gestão, Plano Plurianual, Pactuação de Indicadores, Planejamento Regional); </a:t>
          </a:r>
          <a:endParaRPr lang="en-US"/>
        </a:p>
      </dgm:t>
    </dgm:pt>
    <dgm:pt modelId="{1EDC806F-D164-4B6E-A1A8-BEEED29D5A1B}" type="parTrans" cxnId="{0526852E-B766-4BA3-93D6-6FD701826E4E}">
      <dgm:prSet/>
      <dgm:spPr/>
      <dgm:t>
        <a:bodyPr/>
        <a:lstStyle/>
        <a:p>
          <a:endParaRPr lang="en-US"/>
        </a:p>
      </dgm:t>
    </dgm:pt>
    <dgm:pt modelId="{958E1185-82BD-4DCA-94A9-355F6C797E4F}" type="sibTrans" cxnId="{0526852E-B766-4BA3-93D6-6FD701826E4E}">
      <dgm:prSet/>
      <dgm:spPr/>
      <dgm:t>
        <a:bodyPr/>
        <a:lstStyle/>
        <a:p>
          <a:endParaRPr lang="en-US"/>
        </a:p>
      </dgm:t>
    </dgm:pt>
    <dgm:pt modelId="{43EC6714-3468-4E17-86A0-998C2F30152B}">
      <dgm:prSet/>
      <dgm:spPr/>
      <dgm:t>
        <a:bodyPr/>
        <a:lstStyle/>
        <a:p>
          <a:r>
            <a:rPr lang="pt-BR"/>
            <a:t>propor as diretrizes para a elaboração e acompanhamento das metas dos instrumentos de gestão, no âmbito do departamento; </a:t>
          </a:r>
          <a:endParaRPr lang="en-US"/>
        </a:p>
      </dgm:t>
    </dgm:pt>
    <dgm:pt modelId="{507DB084-5FC6-41FA-B01B-2754EF3601F4}" type="parTrans" cxnId="{6D9F5DCF-B9D8-4C58-8A19-8F4F4DECE705}">
      <dgm:prSet/>
      <dgm:spPr/>
      <dgm:t>
        <a:bodyPr/>
        <a:lstStyle/>
        <a:p>
          <a:endParaRPr lang="en-US"/>
        </a:p>
      </dgm:t>
    </dgm:pt>
    <dgm:pt modelId="{DD22F656-322D-437B-9066-5A17C12A384F}" type="sibTrans" cxnId="{6D9F5DCF-B9D8-4C58-8A19-8F4F4DECE705}">
      <dgm:prSet/>
      <dgm:spPr/>
      <dgm:t>
        <a:bodyPr/>
        <a:lstStyle/>
        <a:p>
          <a:endParaRPr lang="en-US"/>
        </a:p>
      </dgm:t>
    </dgm:pt>
    <dgm:pt modelId="{00208BC4-9A4B-4A63-9A66-6F7F9E2DF4E2}">
      <dgm:prSet/>
      <dgm:spPr/>
      <dgm:t>
        <a:bodyPr/>
        <a:lstStyle/>
        <a:p>
          <a:r>
            <a:rPr lang="pt-BR"/>
            <a:t>coordenar o processo de elaboração e discussão da proposta orçamentária do departamento, bem como a revisão e as devidas atualizações a elaboração da proposta de Lei de Diretrizes Orçamentárias (LDO)no departamento; </a:t>
          </a:r>
          <a:endParaRPr lang="en-US"/>
        </a:p>
      </dgm:t>
    </dgm:pt>
    <dgm:pt modelId="{BE4B3D3E-E32F-4223-8AF8-EE07949B4451}" type="parTrans" cxnId="{16205125-0507-4C40-A362-77AEEFD2E913}">
      <dgm:prSet/>
      <dgm:spPr/>
      <dgm:t>
        <a:bodyPr/>
        <a:lstStyle/>
        <a:p>
          <a:endParaRPr lang="en-US"/>
        </a:p>
      </dgm:t>
    </dgm:pt>
    <dgm:pt modelId="{E9CC6C30-D542-47FA-A156-1A811FCA2BFE}" type="sibTrans" cxnId="{16205125-0507-4C40-A362-77AEEFD2E913}">
      <dgm:prSet/>
      <dgm:spPr/>
      <dgm:t>
        <a:bodyPr/>
        <a:lstStyle/>
        <a:p>
          <a:endParaRPr lang="en-US"/>
        </a:p>
      </dgm:t>
    </dgm:pt>
    <dgm:pt modelId="{EAEE886B-2F18-4001-B283-44ACF68F4633}">
      <dgm:prSet/>
      <dgm:spPr/>
      <dgm:t>
        <a:bodyPr/>
        <a:lstStyle/>
        <a:p>
          <a:r>
            <a:rPr lang="pt-BR"/>
            <a:t>elaborar mecanismos de monitoramento e avaliação das ações programáticas estratégicas; </a:t>
          </a:r>
          <a:endParaRPr lang="en-US"/>
        </a:p>
      </dgm:t>
    </dgm:pt>
    <dgm:pt modelId="{8F57BE73-BCEF-43D2-98F5-E290948C5F40}" type="parTrans" cxnId="{2D647830-A200-44ED-B189-286AAF329423}">
      <dgm:prSet/>
      <dgm:spPr/>
      <dgm:t>
        <a:bodyPr/>
        <a:lstStyle/>
        <a:p>
          <a:endParaRPr lang="en-US"/>
        </a:p>
      </dgm:t>
    </dgm:pt>
    <dgm:pt modelId="{0EB8CA73-B4CB-4987-9B7E-2E65093024A3}" type="sibTrans" cxnId="{2D647830-A200-44ED-B189-286AAF329423}">
      <dgm:prSet/>
      <dgm:spPr/>
      <dgm:t>
        <a:bodyPr/>
        <a:lstStyle/>
        <a:p>
          <a:endParaRPr lang="en-US"/>
        </a:p>
      </dgm:t>
    </dgm:pt>
    <dgm:pt modelId="{34BC82AB-AA1E-4E6F-983F-0E331882F593}">
      <dgm:prSet/>
      <dgm:spPr/>
      <dgm:t>
        <a:bodyPr/>
        <a:lstStyle/>
        <a:p>
          <a:r>
            <a:rPr lang="pt-BR"/>
            <a:t>intermediar as relações entre os(as) cidadãos(ãs) através da Ouvidoria do SUS, sistematizando, organizando e interpretando as demandas, promovendo a qualidade da comunicação das informações prestadas; </a:t>
          </a:r>
          <a:endParaRPr lang="en-US"/>
        </a:p>
      </dgm:t>
    </dgm:pt>
    <dgm:pt modelId="{0A07301C-274C-4D9A-9730-2909F9B48DE3}" type="parTrans" cxnId="{1C7E9696-2547-4403-AF92-881870766A73}">
      <dgm:prSet/>
      <dgm:spPr/>
      <dgm:t>
        <a:bodyPr/>
        <a:lstStyle/>
        <a:p>
          <a:endParaRPr lang="en-US"/>
        </a:p>
      </dgm:t>
    </dgm:pt>
    <dgm:pt modelId="{F865E834-6DEF-4956-AD62-772209F68F1E}" type="sibTrans" cxnId="{1C7E9696-2547-4403-AF92-881870766A73}">
      <dgm:prSet/>
      <dgm:spPr/>
      <dgm:t>
        <a:bodyPr/>
        <a:lstStyle/>
        <a:p>
          <a:endParaRPr lang="en-US"/>
        </a:p>
      </dgm:t>
    </dgm:pt>
    <dgm:pt modelId="{B4645FF0-C4F8-4E95-9E19-0C650AEC7C0A}">
      <dgm:prSet/>
      <dgm:spPr/>
      <dgm:t>
        <a:bodyPr/>
        <a:lstStyle/>
        <a:p>
          <a:r>
            <a:rPr lang="pt-BR"/>
            <a:t>desenvolver mecanismos técnicos e estratégias organizacionais de capacitação e educação permanente dos trabalhadores da saúde para a gestão, planejamento, execução, monitoramento e avaliação de programas e ações. </a:t>
          </a:r>
          <a:endParaRPr lang="en-US"/>
        </a:p>
      </dgm:t>
    </dgm:pt>
    <dgm:pt modelId="{516F3DC7-FD04-486F-845A-E7BBBBBD3FFE}" type="parTrans" cxnId="{3131C219-E4FD-4936-B9E9-3CF4C408E6CF}">
      <dgm:prSet/>
      <dgm:spPr/>
      <dgm:t>
        <a:bodyPr/>
        <a:lstStyle/>
        <a:p>
          <a:endParaRPr lang="en-US"/>
        </a:p>
      </dgm:t>
    </dgm:pt>
    <dgm:pt modelId="{89250387-4E4B-4A8C-9834-399D6294D48E}" type="sibTrans" cxnId="{3131C219-E4FD-4936-B9E9-3CF4C408E6CF}">
      <dgm:prSet/>
      <dgm:spPr/>
      <dgm:t>
        <a:bodyPr/>
        <a:lstStyle/>
        <a:p>
          <a:endParaRPr lang="en-US"/>
        </a:p>
      </dgm:t>
    </dgm:pt>
    <dgm:pt modelId="{3DCA04E0-8DBC-4127-B417-E63AE99B30CD}">
      <dgm:prSet/>
      <dgm:spPr/>
      <dgm:t>
        <a:bodyPr/>
        <a:lstStyle/>
        <a:p>
          <a:r>
            <a:rPr lang="pt-BR"/>
            <a:t>apoiar a elaboração de estudos, pesquisas, metodologias e iniciativas que visem à qualificação e produção do conhecimento. </a:t>
          </a:r>
          <a:endParaRPr lang="en-US"/>
        </a:p>
      </dgm:t>
    </dgm:pt>
    <dgm:pt modelId="{D10DB3C1-E839-4F57-A6D6-902ED3F11627}" type="parTrans" cxnId="{6F8F7BD6-AF5E-41D6-A3FD-CCD7998E1E02}">
      <dgm:prSet/>
      <dgm:spPr/>
      <dgm:t>
        <a:bodyPr/>
        <a:lstStyle/>
        <a:p>
          <a:endParaRPr lang="en-US"/>
        </a:p>
      </dgm:t>
    </dgm:pt>
    <dgm:pt modelId="{39DE8701-68DC-49BA-9454-08771BB6160A}" type="sibTrans" cxnId="{6F8F7BD6-AF5E-41D6-A3FD-CCD7998E1E02}">
      <dgm:prSet/>
      <dgm:spPr/>
      <dgm:t>
        <a:bodyPr/>
        <a:lstStyle/>
        <a:p>
          <a:endParaRPr lang="en-US"/>
        </a:p>
      </dgm:t>
    </dgm:pt>
    <dgm:pt modelId="{F6D6BD5C-7F94-44F0-BA0E-B6CBF24BF9D5}" type="pres">
      <dgm:prSet presAssocID="{95C14AA8-FEAD-421A-B578-D2D49EBF5D6F}" presName="Name0" presStyleCnt="0">
        <dgm:presLayoutVars>
          <dgm:dir/>
          <dgm:resizeHandles/>
        </dgm:presLayoutVars>
      </dgm:prSet>
      <dgm:spPr/>
    </dgm:pt>
    <dgm:pt modelId="{9FAE8865-73D8-46BF-98E4-73D97FCDB380}" type="pres">
      <dgm:prSet presAssocID="{2F7F5C7E-ABD9-4A5A-B2D5-990AAD27AB75}" presName="compNode" presStyleCnt="0"/>
      <dgm:spPr/>
    </dgm:pt>
    <dgm:pt modelId="{751DB9F7-66C1-41B7-ADE4-6C7DF9EE1B80}" type="pres">
      <dgm:prSet presAssocID="{2F7F5C7E-ABD9-4A5A-B2D5-990AAD27AB75}" presName="dummyConnPt" presStyleCnt="0"/>
      <dgm:spPr/>
    </dgm:pt>
    <dgm:pt modelId="{9255F8CB-781B-4BC7-B47B-927BD2324226}" type="pres">
      <dgm:prSet presAssocID="{2F7F5C7E-ABD9-4A5A-B2D5-990AAD27AB75}" presName="node" presStyleLbl="node1" presStyleIdx="0" presStyleCnt="9">
        <dgm:presLayoutVars>
          <dgm:bulletEnabled val="1"/>
        </dgm:presLayoutVars>
      </dgm:prSet>
      <dgm:spPr/>
    </dgm:pt>
    <dgm:pt modelId="{B3B33FF0-5DE6-4EB5-87F2-C8F1E57B5448}" type="pres">
      <dgm:prSet presAssocID="{D657A221-78D2-460A-B8F7-E99F16C4D66E}" presName="sibTrans" presStyleLbl="bgSibTrans2D1" presStyleIdx="0" presStyleCnt="8"/>
      <dgm:spPr/>
    </dgm:pt>
    <dgm:pt modelId="{D560E9D3-72A4-4771-A533-3D1C2E6C55B1}" type="pres">
      <dgm:prSet presAssocID="{E0CFF609-974A-48D8-A17F-6141FE7226B3}" presName="compNode" presStyleCnt="0"/>
      <dgm:spPr/>
    </dgm:pt>
    <dgm:pt modelId="{3923F4E2-BE38-4B00-BAFB-0F809178EA25}" type="pres">
      <dgm:prSet presAssocID="{E0CFF609-974A-48D8-A17F-6141FE7226B3}" presName="dummyConnPt" presStyleCnt="0"/>
      <dgm:spPr/>
    </dgm:pt>
    <dgm:pt modelId="{06969F39-1B0F-468C-BE30-2801559651F3}" type="pres">
      <dgm:prSet presAssocID="{E0CFF609-974A-48D8-A17F-6141FE7226B3}" presName="node" presStyleLbl="node1" presStyleIdx="1" presStyleCnt="9">
        <dgm:presLayoutVars>
          <dgm:bulletEnabled val="1"/>
        </dgm:presLayoutVars>
      </dgm:prSet>
      <dgm:spPr/>
    </dgm:pt>
    <dgm:pt modelId="{73378402-272D-474C-89BF-4EACAB12A256}" type="pres">
      <dgm:prSet presAssocID="{F19C1B08-B04B-4BBF-90CE-5E0440F0F7AE}" presName="sibTrans" presStyleLbl="bgSibTrans2D1" presStyleIdx="1" presStyleCnt="8"/>
      <dgm:spPr/>
    </dgm:pt>
    <dgm:pt modelId="{8FD0D964-FA84-4C9F-9547-FEDE32F69D6B}" type="pres">
      <dgm:prSet presAssocID="{5612AC29-D99B-4B53-9C03-950D7141C637}" presName="compNode" presStyleCnt="0"/>
      <dgm:spPr/>
    </dgm:pt>
    <dgm:pt modelId="{84B15D45-008E-4322-96B1-C69E1E5038BF}" type="pres">
      <dgm:prSet presAssocID="{5612AC29-D99B-4B53-9C03-950D7141C637}" presName="dummyConnPt" presStyleCnt="0"/>
      <dgm:spPr/>
    </dgm:pt>
    <dgm:pt modelId="{9E8CB7DF-6E1A-4006-AF79-99D9BB1591F0}" type="pres">
      <dgm:prSet presAssocID="{5612AC29-D99B-4B53-9C03-950D7141C637}" presName="node" presStyleLbl="node1" presStyleIdx="2" presStyleCnt="9">
        <dgm:presLayoutVars>
          <dgm:bulletEnabled val="1"/>
        </dgm:presLayoutVars>
      </dgm:prSet>
      <dgm:spPr/>
    </dgm:pt>
    <dgm:pt modelId="{3E4B28A6-3996-45DB-99D4-1AFE0A01ECA8}" type="pres">
      <dgm:prSet presAssocID="{958E1185-82BD-4DCA-94A9-355F6C797E4F}" presName="sibTrans" presStyleLbl="bgSibTrans2D1" presStyleIdx="2" presStyleCnt="8"/>
      <dgm:spPr/>
    </dgm:pt>
    <dgm:pt modelId="{F47931A8-A6AE-48E7-9CA6-9FAF0537DECD}" type="pres">
      <dgm:prSet presAssocID="{43EC6714-3468-4E17-86A0-998C2F30152B}" presName="compNode" presStyleCnt="0"/>
      <dgm:spPr/>
    </dgm:pt>
    <dgm:pt modelId="{4D0DB8E8-B4A8-478D-B1B2-A996E2B56720}" type="pres">
      <dgm:prSet presAssocID="{43EC6714-3468-4E17-86A0-998C2F30152B}" presName="dummyConnPt" presStyleCnt="0"/>
      <dgm:spPr/>
    </dgm:pt>
    <dgm:pt modelId="{C2362094-3934-4B71-9CED-5626786D14E4}" type="pres">
      <dgm:prSet presAssocID="{43EC6714-3468-4E17-86A0-998C2F30152B}" presName="node" presStyleLbl="node1" presStyleIdx="3" presStyleCnt="9">
        <dgm:presLayoutVars>
          <dgm:bulletEnabled val="1"/>
        </dgm:presLayoutVars>
      </dgm:prSet>
      <dgm:spPr/>
    </dgm:pt>
    <dgm:pt modelId="{A27DF38E-3613-4593-85B4-DE79A4EA44B8}" type="pres">
      <dgm:prSet presAssocID="{DD22F656-322D-437B-9066-5A17C12A384F}" presName="sibTrans" presStyleLbl="bgSibTrans2D1" presStyleIdx="3" presStyleCnt="8"/>
      <dgm:spPr/>
    </dgm:pt>
    <dgm:pt modelId="{DC225311-9489-40EC-AC30-F2FAFE700688}" type="pres">
      <dgm:prSet presAssocID="{00208BC4-9A4B-4A63-9A66-6F7F9E2DF4E2}" presName="compNode" presStyleCnt="0"/>
      <dgm:spPr/>
    </dgm:pt>
    <dgm:pt modelId="{E1F055B8-59E1-4E01-AE10-A75D79ABCFA3}" type="pres">
      <dgm:prSet presAssocID="{00208BC4-9A4B-4A63-9A66-6F7F9E2DF4E2}" presName="dummyConnPt" presStyleCnt="0"/>
      <dgm:spPr/>
    </dgm:pt>
    <dgm:pt modelId="{79882D70-6942-43AF-9C6B-1E605774D5BA}" type="pres">
      <dgm:prSet presAssocID="{00208BC4-9A4B-4A63-9A66-6F7F9E2DF4E2}" presName="node" presStyleLbl="node1" presStyleIdx="4" presStyleCnt="9">
        <dgm:presLayoutVars>
          <dgm:bulletEnabled val="1"/>
        </dgm:presLayoutVars>
      </dgm:prSet>
      <dgm:spPr/>
    </dgm:pt>
    <dgm:pt modelId="{D7739341-FA5A-4FB2-805A-CE0D5089F0FB}" type="pres">
      <dgm:prSet presAssocID="{E9CC6C30-D542-47FA-A156-1A811FCA2BFE}" presName="sibTrans" presStyleLbl="bgSibTrans2D1" presStyleIdx="4" presStyleCnt="8"/>
      <dgm:spPr/>
    </dgm:pt>
    <dgm:pt modelId="{A427B904-4A1E-4811-9123-6036DA6B6769}" type="pres">
      <dgm:prSet presAssocID="{EAEE886B-2F18-4001-B283-44ACF68F4633}" presName="compNode" presStyleCnt="0"/>
      <dgm:spPr/>
    </dgm:pt>
    <dgm:pt modelId="{0678A6EE-71B7-4698-8948-D08F8695E4B1}" type="pres">
      <dgm:prSet presAssocID="{EAEE886B-2F18-4001-B283-44ACF68F4633}" presName="dummyConnPt" presStyleCnt="0"/>
      <dgm:spPr/>
    </dgm:pt>
    <dgm:pt modelId="{94449D8F-A565-444C-AC38-F39ADCEB5917}" type="pres">
      <dgm:prSet presAssocID="{EAEE886B-2F18-4001-B283-44ACF68F4633}" presName="node" presStyleLbl="node1" presStyleIdx="5" presStyleCnt="9">
        <dgm:presLayoutVars>
          <dgm:bulletEnabled val="1"/>
        </dgm:presLayoutVars>
      </dgm:prSet>
      <dgm:spPr/>
    </dgm:pt>
    <dgm:pt modelId="{949E9DDE-50B9-49B3-BE97-826CAFC091C3}" type="pres">
      <dgm:prSet presAssocID="{0EB8CA73-B4CB-4987-9B7E-2E65093024A3}" presName="sibTrans" presStyleLbl="bgSibTrans2D1" presStyleIdx="5" presStyleCnt="8"/>
      <dgm:spPr/>
    </dgm:pt>
    <dgm:pt modelId="{AD84EA08-5E03-4EAE-99D9-671D92778FFE}" type="pres">
      <dgm:prSet presAssocID="{34BC82AB-AA1E-4E6F-983F-0E331882F593}" presName="compNode" presStyleCnt="0"/>
      <dgm:spPr/>
    </dgm:pt>
    <dgm:pt modelId="{89D09CDA-27CF-426D-A491-9F0C11B1A5B4}" type="pres">
      <dgm:prSet presAssocID="{34BC82AB-AA1E-4E6F-983F-0E331882F593}" presName="dummyConnPt" presStyleCnt="0"/>
      <dgm:spPr/>
    </dgm:pt>
    <dgm:pt modelId="{063A1252-8C9D-4099-9719-46974B8C2CED}" type="pres">
      <dgm:prSet presAssocID="{34BC82AB-AA1E-4E6F-983F-0E331882F593}" presName="node" presStyleLbl="node1" presStyleIdx="6" presStyleCnt="9">
        <dgm:presLayoutVars>
          <dgm:bulletEnabled val="1"/>
        </dgm:presLayoutVars>
      </dgm:prSet>
      <dgm:spPr/>
    </dgm:pt>
    <dgm:pt modelId="{C01492E0-7461-47F8-81ED-FA8020D10821}" type="pres">
      <dgm:prSet presAssocID="{F865E834-6DEF-4956-AD62-772209F68F1E}" presName="sibTrans" presStyleLbl="bgSibTrans2D1" presStyleIdx="6" presStyleCnt="8"/>
      <dgm:spPr/>
    </dgm:pt>
    <dgm:pt modelId="{913D27A6-8D5D-4D7B-8A9C-7A896679F002}" type="pres">
      <dgm:prSet presAssocID="{B4645FF0-C4F8-4E95-9E19-0C650AEC7C0A}" presName="compNode" presStyleCnt="0"/>
      <dgm:spPr/>
    </dgm:pt>
    <dgm:pt modelId="{D993DA3D-1D04-43DB-AC37-A0CA355592F3}" type="pres">
      <dgm:prSet presAssocID="{B4645FF0-C4F8-4E95-9E19-0C650AEC7C0A}" presName="dummyConnPt" presStyleCnt="0"/>
      <dgm:spPr/>
    </dgm:pt>
    <dgm:pt modelId="{2EE45E88-A707-4114-950B-4EED20FD4941}" type="pres">
      <dgm:prSet presAssocID="{B4645FF0-C4F8-4E95-9E19-0C650AEC7C0A}" presName="node" presStyleLbl="node1" presStyleIdx="7" presStyleCnt="9">
        <dgm:presLayoutVars>
          <dgm:bulletEnabled val="1"/>
        </dgm:presLayoutVars>
      </dgm:prSet>
      <dgm:spPr/>
    </dgm:pt>
    <dgm:pt modelId="{785159DB-3B3A-4D75-B51E-B9524D0699DA}" type="pres">
      <dgm:prSet presAssocID="{89250387-4E4B-4A8C-9834-399D6294D48E}" presName="sibTrans" presStyleLbl="bgSibTrans2D1" presStyleIdx="7" presStyleCnt="8"/>
      <dgm:spPr/>
    </dgm:pt>
    <dgm:pt modelId="{B21C78A9-AB56-4150-BC43-BF451DAFF099}" type="pres">
      <dgm:prSet presAssocID="{3DCA04E0-8DBC-4127-B417-E63AE99B30CD}" presName="compNode" presStyleCnt="0"/>
      <dgm:spPr/>
    </dgm:pt>
    <dgm:pt modelId="{8FC738B8-36C4-47B1-9F77-1BB6EF217617}" type="pres">
      <dgm:prSet presAssocID="{3DCA04E0-8DBC-4127-B417-E63AE99B30CD}" presName="dummyConnPt" presStyleCnt="0"/>
      <dgm:spPr/>
    </dgm:pt>
    <dgm:pt modelId="{CE414E1D-60C5-47C4-8FE6-492FDF92CAF5}" type="pres">
      <dgm:prSet presAssocID="{3DCA04E0-8DBC-4127-B417-E63AE99B30CD}" presName="node" presStyleLbl="node1" presStyleIdx="8" presStyleCnt="9">
        <dgm:presLayoutVars>
          <dgm:bulletEnabled val="1"/>
        </dgm:presLayoutVars>
      </dgm:prSet>
      <dgm:spPr/>
    </dgm:pt>
  </dgm:ptLst>
  <dgm:cxnLst>
    <dgm:cxn modelId="{E27D9503-35F9-458F-8BA5-1AFB3DB15F9C}" type="presOf" srcId="{43EC6714-3468-4E17-86A0-998C2F30152B}" destId="{C2362094-3934-4B71-9CED-5626786D14E4}" srcOrd="0" destOrd="0" presId="urn:microsoft.com/office/officeart/2005/8/layout/bProcess4"/>
    <dgm:cxn modelId="{68584804-81C4-439A-83AA-5B67BB0BD4B9}" type="presOf" srcId="{3DCA04E0-8DBC-4127-B417-E63AE99B30CD}" destId="{CE414E1D-60C5-47C4-8FE6-492FDF92CAF5}" srcOrd="0" destOrd="0" presId="urn:microsoft.com/office/officeart/2005/8/layout/bProcess4"/>
    <dgm:cxn modelId="{3131C219-E4FD-4936-B9E9-3CF4C408E6CF}" srcId="{95C14AA8-FEAD-421A-B578-D2D49EBF5D6F}" destId="{B4645FF0-C4F8-4E95-9E19-0C650AEC7C0A}" srcOrd="7" destOrd="0" parTransId="{516F3DC7-FD04-486F-845A-E7BBBBBD3FFE}" sibTransId="{89250387-4E4B-4A8C-9834-399D6294D48E}"/>
    <dgm:cxn modelId="{89A7EF1B-44C6-44B4-933B-9501A7696685}" type="presOf" srcId="{EAEE886B-2F18-4001-B283-44ACF68F4633}" destId="{94449D8F-A565-444C-AC38-F39ADCEB5917}" srcOrd="0" destOrd="0" presId="urn:microsoft.com/office/officeart/2005/8/layout/bProcess4"/>
    <dgm:cxn modelId="{67C28223-C2DC-4BD1-902F-3817142BCF03}" type="presOf" srcId="{B4645FF0-C4F8-4E95-9E19-0C650AEC7C0A}" destId="{2EE45E88-A707-4114-950B-4EED20FD4941}" srcOrd="0" destOrd="0" presId="urn:microsoft.com/office/officeart/2005/8/layout/bProcess4"/>
    <dgm:cxn modelId="{16205125-0507-4C40-A362-77AEEFD2E913}" srcId="{95C14AA8-FEAD-421A-B578-D2D49EBF5D6F}" destId="{00208BC4-9A4B-4A63-9A66-6F7F9E2DF4E2}" srcOrd="4" destOrd="0" parTransId="{BE4B3D3E-E32F-4223-8AF8-EE07949B4451}" sibTransId="{E9CC6C30-D542-47FA-A156-1A811FCA2BFE}"/>
    <dgm:cxn modelId="{0526852E-B766-4BA3-93D6-6FD701826E4E}" srcId="{95C14AA8-FEAD-421A-B578-D2D49EBF5D6F}" destId="{5612AC29-D99B-4B53-9C03-950D7141C637}" srcOrd="2" destOrd="0" parTransId="{1EDC806F-D164-4B6E-A1A8-BEEED29D5A1B}" sibTransId="{958E1185-82BD-4DCA-94A9-355F6C797E4F}"/>
    <dgm:cxn modelId="{2D647830-A200-44ED-B189-286AAF329423}" srcId="{95C14AA8-FEAD-421A-B578-D2D49EBF5D6F}" destId="{EAEE886B-2F18-4001-B283-44ACF68F4633}" srcOrd="5" destOrd="0" parTransId="{8F57BE73-BCEF-43D2-98F5-E290948C5F40}" sibTransId="{0EB8CA73-B4CB-4987-9B7E-2E65093024A3}"/>
    <dgm:cxn modelId="{515BB163-AEED-4D73-A243-0089DF7B33EF}" type="presOf" srcId="{00208BC4-9A4B-4A63-9A66-6F7F9E2DF4E2}" destId="{79882D70-6942-43AF-9C6B-1E605774D5BA}" srcOrd="0" destOrd="0" presId="urn:microsoft.com/office/officeart/2005/8/layout/bProcess4"/>
    <dgm:cxn modelId="{0CFCD145-44C6-4FCA-A990-A47DB1B9A1EA}" type="presOf" srcId="{958E1185-82BD-4DCA-94A9-355F6C797E4F}" destId="{3E4B28A6-3996-45DB-99D4-1AFE0A01ECA8}" srcOrd="0" destOrd="0" presId="urn:microsoft.com/office/officeart/2005/8/layout/bProcess4"/>
    <dgm:cxn modelId="{C97D5C46-640F-4BA2-BFB5-7F35CC8BEEBA}" type="presOf" srcId="{D657A221-78D2-460A-B8F7-E99F16C4D66E}" destId="{B3B33FF0-5DE6-4EB5-87F2-C8F1E57B5448}" srcOrd="0" destOrd="0" presId="urn:microsoft.com/office/officeart/2005/8/layout/bProcess4"/>
    <dgm:cxn modelId="{7467D268-89C9-48F4-88B1-5A7CC5ACAA10}" type="presOf" srcId="{95C14AA8-FEAD-421A-B578-D2D49EBF5D6F}" destId="{F6D6BD5C-7F94-44F0-BA0E-B6CBF24BF9D5}" srcOrd="0" destOrd="0" presId="urn:microsoft.com/office/officeart/2005/8/layout/bProcess4"/>
    <dgm:cxn modelId="{2E39A74D-2F50-4EE7-AFAC-4F83409D778D}" type="presOf" srcId="{89250387-4E4B-4A8C-9834-399D6294D48E}" destId="{785159DB-3B3A-4D75-B51E-B9524D0699DA}" srcOrd="0" destOrd="0" presId="urn:microsoft.com/office/officeart/2005/8/layout/bProcess4"/>
    <dgm:cxn modelId="{4AD41075-F898-410F-915A-54F5229A836C}" type="presOf" srcId="{F19C1B08-B04B-4BBF-90CE-5E0440F0F7AE}" destId="{73378402-272D-474C-89BF-4EACAB12A256}" srcOrd="0" destOrd="0" presId="urn:microsoft.com/office/officeart/2005/8/layout/bProcess4"/>
    <dgm:cxn modelId="{34968559-CB28-4191-9E14-50409D5F5DCE}" srcId="{95C14AA8-FEAD-421A-B578-D2D49EBF5D6F}" destId="{E0CFF609-974A-48D8-A17F-6141FE7226B3}" srcOrd="1" destOrd="0" parTransId="{75F3573A-834E-4E4A-BD1A-DEFC037B0A61}" sibTransId="{F19C1B08-B04B-4BBF-90CE-5E0440F0F7AE}"/>
    <dgm:cxn modelId="{7C31948C-4191-4E60-ACA9-F9FBFE750601}" type="presOf" srcId="{5612AC29-D99B-4B53-9C03-950D7141C637}" destId="{9E8CB7DF-6E1A-4006-AF79-99D9BB1591F0}" srcOrd="0" destOrd="0" presId="urn:microsoft.com/office/officeart/2005/8/layout/bProcess4"/>
    <dgm:cxn modelId="{5BD09F8F-5D8B-4388-9689-ECCC796E24EA}" type="presOf" srcId="{E9CC6C30-D542-47FA-A156-1A811FCA2BFE}" destId="{D7739341-FA5A-4FB2-805A-CE0D5089F0FB}" srcOrd="0" destOrd="0" presId="urn:microsoft.com/office/officeart/2005/8/layout/bProcess4"/>
    <dgm:cxn modelId="{4608D591-F870-4922-B4B7-FED266B6F746}" type="presOf" srcId="{0EB8CA73-B4CB-4987-9B7E-2E65093024A3}" destId="{949E9DDE-50B9-49B3-BE97-826CAFC091C3}" srcOrd="0" destOrd="0" presId="urn:microsoft.com/office/officeart/2005/8/layout/bProcess4"/>
    <dgm:cxn modelId="{1C7E9696-2547-4403-AF92-881870766A73}" srcId="{95C14AA8-FEAD-421A-B578-D2D49EBF5D6F}" destId="{34BC82AB-AA1E-4E6F-983F-0E331882F593}" srcOrd="6" destOrd="0" parTransId="{0A07301C-274C-4D9A-9730-2909F9B48DE3}" sibTransId="{F865E834-6DEF-4956-AD62-772209F68F1E}"/>
    <dgm:cxn modelId="{4E7240A7-52BB-4B4E-A05F-C4A3102057A2}" type="presOf" srcId="{2F7F5C7E-ABD9-4A5A-B2D5-990AAD27AB75}" destId="{9255F8CB-781B-4BC7-B47B-927BD2324226}" srcOrd="0" destOrd="0" presId="urn:microsoft.com/office/officeart/2005/8/layout/bProcess4"/>
    <dgm:cxn modelId="{28EEDBB8-B816-4A60-AA9B-164B2FEF5BD9}" type="presOf" srcId="{E0CFF609-974A-48D8-A17F-6141FE7226B3}" destId="{06969F39-1B0F-468C-BE30-2801559651F3}" srcOrd="0" destOrd="0" presId="urn:microsoft.com/office/officeart/2005/8/layout/bProcess4"/>
    <dgm:cxn modelId="{72C566BD-890C-494E-BF5D-FEB5A2AD6480}" type="presOf" srcId="{34BC82AB-AA1E-4E6F-983F-0E331882F593}" destId="{063A1252-8C9D-4099-9719-46974B8C2CED}" srcOrd="0" destOrd="0" presId="urn:microsoft.com/office/officeart/2005/8/layout/bProcess4"/>
    <dgm:cxn modelId="{6D9F5DCF-B9D8-4C58-8A19-8F4F4DECE705}" srcId="{95C14AA8-FEAD-421A-B578-D2D49EBF5D6F}" destId="{43EC6714-3468-4E17-86A0-998C2F30152B}" srcOrd="3" destOrd="0" parTransId="{507DB084-5FC6-41FA-B01B-2754EF3601F4}" sibTransId="{DD22F656-322D-437B-9066-5A17C12A384F}"/>
    <dgm:cxn modelId="{6F8F7BD6-AF5E-41D6-A3FD-CCD7998E1E02}" srcId="{95C14AA8-FEAD-421A-B578-D2D49EBF5D6F}" destId="{3DCA04E0-8DBC-4127-B417-E63AE99B30CD}" srcOrd="8" destOrd="0" parTransId="{D10DB3C1-E839-4F57-A6D6-902ED3F11627}" sibTransId="{39DE8701-68DC-49BA-9454-08771BB6160A}"/>
    <dgm:cxn modelId="{5F15C6EB-3AF0-4918-8167-4673C2254BA3}" srcId="{95C14AA8-FEAD-421A-B578-D2D49EBF5D6F}" destId="{2F7F5C7E-ABD9-4A5A-B2D5-990AAD27AB75}" srcOrd="0" destOrd="0" parTransId="{9C19C2DD-A1FD-481B-AA24-BC3A1FF28BC1}" sibTransId="{D657A221-78D2-460A-B8F7-E99F16C4D66E}"/>
    <dgm:cxn modelId="{74CE47F3-1973-4314-B76E-9662E6AFB8FB}" type="presOf" srcId="{DD22F656-322D-437B-9066-5A17C12A384F}" destId="{A27DF38E-3613-4593-85B4-DE79A4EA44B8}" srcOrd="0" destOrd="0" presId="urn:microsoft.com/office/officeart/2005/8/layout/bProcess4"/>
    <dgm:cxn modelId="{236082FD-329E-4011-A018-8251B95108EC}" type="presOf" srcId="{F865E834-6DEF-4956-AD62-772209F68F1E}" destId="{C01492E0-7461-47F8-81ED-FA8020D10821}" srcOrd="0" destOrd="0" presId="urn:microsoft.com/office/officeart/2005/8/layout/bProcess4"/>
    <dgm:cxn modelId="{9E199221-5086-4CDE-9687-4FCF2E056695}" type="presParOf" srcId="{F6D6BD5C-7F94-44F0-BA0E-B6CBF24BF9D5}" destId="{9FAE8865-73D8-46BF-98E4-73D97FCDB380}" srcOrd="0" destOrd="0" presId="urn:microsoft.com/office/officeart/2005/8/layout/bProcess4"/>
    <dgm:cxn modelId="{FF744B5F-30D0-4F21-88E1-9A49ACBA0890}" type="presParOf" srcId="{9FAE8865-73D8-46BF-98E4-73D97FCDB380}" destId="{751DB9F7-66C1-41B7-ADE4-6C7DF9EE1B80}" srcOrd="0" destOrd="0" presId="urn:microsoft.com/office/officeart/2005/8/layout/bProcess4"/>
    <dgm:cxn modelId="{1DDC32BD-1D84-4455-B93D-FE54634CE263}" type="presParOf" srcId="{9FAE8865-73D8-46BF-98E4-73D97FCDB380}" destId="{9255F8CB-781B-4BC7-B47B-927BD2324226}" srcOrd="1" destOrd="0" presId="urn:microsoft.com/office/officeart/2005/8/layout/bProcess4"/>
    <dgm:cxn modelId="{6C0E31AB-A273-4E46-805A-90980A8D6BBE}" type="presParOf" srcId="{F6D6BD5C-7F94-44F0-BA0E-B6CBF24BF9D5}" destId="{B3B33FF0-5DE6-4EB5-87F2-C8F1E57B5448}" srcOrd="1" destOrd="0" presId="urn:microsoft.com/office/officeart/2005/8/layout/bProcess4"/>
    <dgm:cxn modelId="{881C8521-E311-4D32-B23E-03969051E43B}" type="presParOf" srcId="{F6D6BD5C-7F94-44F0-BA0E-B6CBF24BF9D5}" destId="{D560E9D3-72A4-4771-A533-3D1C2E6C55B1}" srcOrd="2" destOrd="0" presId="urn:microsoft.com/office/officeart/2005/8/layout/bProcess4"/>
    <dgm:cxn modelId="{248424D3-7214-4FEB-890D-70408D83AE29}" type="presParOf" srcId="{D560E9D3-72A4-4771-A533-3D1C2E6C55B1}" destId="{3923F4E2-BE38-4B00-BAFB-0F809178EA25}" srcOrd="0" destOrd="0" presId="urn:microsoft.com/office/officeart/2005/8/layout/bProcess4"/>
    <dgm:cxn modelId="{F49ABC69-AEE9-480F-B6C9-728B12B841DE}" type="presParOf" srcId="{D560E9D3-72A4-4771-A533-3D1C2E6C55B1}" destId="{06969F39-1B0F-468C-BE30-2801559651F3}" srcOrd="1" destOrd="0" presId="urn:microsoft.com/office/officeart/2005/8/layout/bProcess4"/>
    <dgm:cxn modelId="{C01233AC-F0D3-44F0-A546-63589DE10AB1}" type="presParOf" srcId="{F6D6BD5C-7F94-44F0-BA0E-B6CBF24BF9D5}" destId="{73378402-272D-474C-89BF-4EACAB12A256}" srcOrd="3" destOrd="0" presId="urn:microsoft.com/office/officeart/2005/8/layout/bProcess4"/>
    <dgm:cxn modelId="{8C4CB822-ED5D-4160-B825-0A26508B12D7}" type="presParOf" srcId="{F6D6BD5C-7F94-44F0-BA0E-B6CBF24BF9D5}" destId="{8FD0D964-FA84-4C9F-9547-FEDE32F69D6B}" srcOrd="4" destOrd="0" presId="urn:microsoft.com/office/officeart/2005/8/layout/bProcess4"/>
    <dgm:cxn modelId="{9FB14762-8B03-4694-8899-0D343FD592EA}" type="presParOf" srcId="{8FD0D964-FA84-4C9F-9547-FEDE32F69D6B}" destId="{84B15D45-008E-4322-96B1-C69E1E5038BF}" srcOrd="0" destOrd="0" presId="urn:microsoft.com/office/officeart/2005/8/layout/bProcess4"/>
    <dgm:cxn modelId="{7611A4B0-7DD4-418F-9345-601A40A9BFD8}" type="presParOf" srcId="{8FD0D964-FA84-4C9F-9547-FEDE32F69D6B}" destId="{9E8CB7DF-6E1A-4006-AF79-99D9BB1591F0}" srcOrd="1" destOrd="0" presId="urn:microsoft.com/office/officeart/2005/8/layout/bProcess4"/>
    <dgm:cxn modelId="{8DBBA06B-6BB4-4D87-9712-0E0D110EC534}" type="presParOf" srcId="{F6D6BD5C-7F94-44F0-BA0E-B6CBF24BF9D5}" destId="{3E4B28A6-3996-45DB-99D4-1AFE0A01ECA8}" srcOrd="5" destOrd="0" presId="urn:microsoft.com/office/officeart/2005/8/layout/bProcess4"/>
    <dgm:cxn modelId="{9BBE1210-66AB-4224-A655-7ED6B80187B3}" type="presParOf" srcId="{F6D6BD5C-7F94-44F0-BA0E-B6CBF24BF9D5}" destId="{F47931A8-A6AE-48E7-9CA6-9FAF0537DECD}" srcOrd="6" destOrd="0" presId="urn:microsoft.com/office/officeart/2005/8/layout/bProcess4"/>
    <dgm:cxn modelId="{F98B3A81-CDD9-4B1A-9BE4-BEDE120929E6}" type="presParOf" srcId="{F47931A8-A6AE-48E7-9CA6-9FAF0537DECD}" destId="{4D0DB8E8-B4A8-478D-B1B2-A996E2B56720}" srcOrd="0" destOrd="0" presId="urn:microsoft.com/office/officeart/2005/8/layout/bProcess4"/>
    <dgm:cxn modelId="{684DF33E-783D-4C2A-9BD3-659812032573}" type="presParOf" srcId="{F47931A8-A6AE-48E7-9CA6-9FAF0537DECD}" destId="{C2362094-3934-4B71-9CED-5626786D14E4}" srcOrd="1" destOrd="0" presId="urn:microsoft.com/office/officeart/2005/8/layout/bProcess4"/>
    <dgm:cxn modelId="{253EF3D5-A0BC-4EEB-9444-F39AE32C1A73}" type="presParOf" srcId="{F6D6BD5C-7F94-44F0-BA0E-B6CBF24BF9D5}" destId="{A27DF38E-3613-4593-85B4-DE79A4EA44B8}" srcOrd="7" destOrd="0" presId="urn:microsoft.com/office/officeart/2005/8/layout/bProcess4"/>
    <dgm:cxn modelId="{8F316F5C-E8EA-4A75-9E8B-476821AB8B23}" type="presParOf" srcId="{F6D6BD5C-7F94-44F0-BA0E-B6CBF24BF9D5}" destId="{DC225311-9489-40EC-AC30-F2FAFE700688}" srcOrd="8" destOrd="0" presId="urn:microsoft.com/office/officeart/2005/8/layout/bProcess4"/>
    <dgm:cxn modelId="{DE860586-5BB8-4707-8FD4-5F8692637370}" type="presParOf" srcId="{DC225311-9489-40EC-AC30-F2FAFE700688}" destId="{E1F055B8-59E1-4E01-AE10-A75D79ABCFA3}" srcOrd="0" destOrd="0" presId="urn:microsoft.com/office/officeart/2005/8/layout/bProcess4"/>
    <dgm:cxn modelId="{2A39D259-BFEA-4BAD-AABC-4CF55EE69CC8}" type="presParOf" srcId="{DC225311-9489-40EC-AC30-F2FAFE700688}" destId="{79882D70-6942-43AF-9C6B-1E605774D5BA}" srcOrd="1" destOrd="0" presId="urn:microsoft.com/office/officeart/2005/8/layout/bProcess4"/>
    <dgm:cxn modelId="{7469042A-2DCF-4344-9944-03548818E6A1}" type="presParOf" srcId="{F6D6BD5C-7F94-44F0-BA0E-B6CBF24BF9D5}" destId="{D7739341-FA5A-4FB2-805A-CE0D5089F0FB}" srcOrd="9" destOrd="0" presId="urn:microsoft.com/office/officeart/2005/8/layout/bProcess4"/>
    <dgm:cxn modelId="{7281F820-B08C-4581-BCDD-D84EE8D88C19}" type="presParOf" srcId="{F6D6BD5C-7F94-44F0-BA0E-B6CBF24BF9D5}" destId="{A427B904-4A1E-4811-9123-6036DA6B6769}" srcOrd="10" destOrd="0" presId="urn:microsoft.com/office/officeart/2005/8/layout/bProcess4"/>
    <dgm:cxn modelId="{0D83D069-751D-42EA-A458-66E6724B2765}" type="presParOf" srcId="{A427B904-4A1E-4811-9123-6036DA6B6769}" destId="{0678A6EE-71B7-4698-8948-D08F8695E4B1}" srcOrd="0" destOrd="0" presId="urn:microsoft.com/office/officeart/2005/8/layout/bProcess4"/>
    <dgm:cxn modelId="{34B2EB8D-7764-41CC-B65B-D806D7BA9785}" type="presParOf" srcId="{A427B904-4A1E-4811-9123-6036DA6B6769}" destId="{94449D8F-A565-444C-AC38-F39ADCEB5917}" srcOrd="1" destOrd="0" presId="urn:microsoft.com/office/officeart/2005/8/layout/bProcess4"/>
    <dgm:cxn modelId="{193B830C-8465-4690-BE30-A9C62CB97C78}" type="presParOf" srcId="{F6D6BD5C-7F94-44F0-BA0E-B6CBF24BF9D5}" destId="{949E9DDE-50B9-49B3-BE97-826CAFC091C3}" srcOrd="11" destOrd="0" presId="urn:microsoft.com/office/officeart/2005/8/layout/bProcess4"/>
    <dgm:cxn modelId="{58E22B48-6842-42F8-B724-DEEC9CAF56BD}" type="presParOf" srcId="{F6D6BD5C-7F94-44F0-BA0E-B6CBF24BF9D5}" destId="{AD84EA08-5E03-4EAE-99D9-671D92778FFE}" srcOrd="12" destOrd="0" presId="urn:microsoft.com/office/officeart/2005/8/layout/bProcess4"/>
    <dgm:cxn modelId="{BC88CFBD-62C2-4FFB-A1C0-826D9F4D752E}" type="presParOf" srcId="{AD84EA08-5E03-4EAE-99D9-671D92778FFE}" destId="{89D09CDA-27CF-426D-A491-9F0C11B1A5B4}" srcOrd="0" destOrd="0" presId="urn:microsoft.com/office/officeart/2005/8/layout/bProcess4"/>
    <dgm:cxn modelId="{EB46EB66-6167-4578-8187-DA621BCA4C77}" type="presParOf" srcId="{AD84EA08-5E03-4EAE-99D9-671D92778FFE}" destId="{063A1252-8C9D-4099-9719-46974B8C2CED}" srcOrd="1" destOrd="0" presId="urn:microsoft.com/office/officeart/2005/8/layout/bProcess4"/>
    <dgm:cxn modelId="{9A341E87-C12E-440E-8C32-6E4E7A88CAD0}" type="presParOf" srcId="{F6D6BD5C-7F94-44F0-BA0E-B6CBF24BF9D5}" destId="{C01492E0-7461-47F8-81ED-FA8020D10821}" srcOrd="13" destOrd="0" presId="urn:microsoft.com/office/officeart/2005/8/layout/bProcess4"/>
    <dgm:cxn modelId="{B0CA68A2-56A0-4EAC-961A-67FD04365126}" type="presParOf" srcId="{F6D6BD5C-7F94-44F0-BA0E-B6CBF24BF9D5}" destId="{913D27A6-8D5D-4D7B-8A9C-7A896679F002}" srcOrd="14" destOrd="0" presId="urn:microsoft.com/office/officeart/2005/8/layout/bProcess4"/>
    <dgm:cxn modelId="{E2B16052-E4C2-4FD8-9AC0-56D0D6E5BC5B}" type="presParOf" srcId="{913D27A6-8D5D-4D7B-8A9C-7A896679F002}" destId="{D993DA3D-1D04-43DB-AC37-A0CA355592F3}" srcOrd="0" destOrd="0" presId="urn:microsoft.com/office/officeart/2005/8/layout/bProcess4"/>
    <dgm:cxn modelId="{B04618C6-8AF7-4A76-9BE7-EFCC48ADF697}" type="presParOf" srcId="{913D27A6-8D5D-4D7B-8A9C-7A896679F002}" destId="{2EE45E88-A707-4114-950B-4EED20FD4941}" srcOrd="1" destOrd="0" presId="urn:microsoft.com/office/officeart/2005/8/layout/bProcess4"/>
    <dgm:cxn modelId="{404E395B-B552-4B8A-8399-396C238C3F55}" type="presParOf" srcId="{F6D6BD5C-7F94-44F0-BA0E-B6CBF24BF9D5}" destId="{785159DB-3B3A-4D75-B51E-B9524D0699DA}" srcOrd="15" destOrd="0" presId="urn:microsoft.com/office/officeart/2005/8/layout/bProcess4"/>
    <dgm:cxn modelId="{AD717358-B0D2-4EE4-8BB2-9B129187D74F}" type="presParOf" srcId="{F6D6BD5C-7F94-44F0-BA0E-B6CBF24BF9D5}" destId="{B21C78A9-AB56-4150-BC43-BF451DAFF099}" srcOrd="16" destOrd="0" presId="urn:microsoft.com/office/officeart/2005/8/layout/bProcess4"/>
    <dgm:cxn modelId="{2363C677-93D3-4C59-A3A6-29CB55527AD7}" type="presParOf" srcId="{B21C78A9-AB56-4150-BC43-BF451DAFF099}" destId="{8FC738B8-36C4-47B1-9F77-1BB6EF217617}" srcOrd="0" destOrd="0" presId="urn:microsoft.com/office/officeart/2005/8/layout/bProcess4"/>
    <dgm:cxn modelId="{FD568CB5-5E3C-4065-B177-0933E54436E6}" type="presParOf" srcId="{B21C78A9-AB56-4150-BC43-BF451DAFF099}" destId="{CE414E1D-60C5-47C4-8FE6-492FDF92CAF5}"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F65CA9-D2A9-44D4-A0C0-38F3DC431001}" type="doc">
      <dgm:prSet loTypeId="urn:microsoft.com/office/officeart/2005/8/layout/default#1" loCatId="list" qsTypeId="urn:microsoft.com/office/officeart/2005/8/quickstyle/simple1" qsCatId="simple" csTypeId="urn:microsoft.com/office/officeart/2005/8/colors/accent1_2" csCatId="accent1"/>
      <dgm:spPr/>
      <dgm:t>
        <a:bodyPr/>
        <a:lstStyle/>
        <a:p>
          <a:endParaRPr lang="en-US"/>
        </a:p>
      </dgm:t>
    </dgm:pt>
    <dgm:pt modelId="{444094C5-92EA-4E14-A0E5-AAF5758EB931}">
      <dgm:prSet/>
      <dgm:spPr/>
      <dgm:t>
        <a:bodyPr/>
        <a:lstStyle/>
        <a:p>
          <a:r>
            <a:rPr lang="pt-BR"/>
            <a:t>Gerenciar, em nível estadual, dois sistemas vitais, o Sistema de Informação sobre Mortalidade - SIM e o Sistema de informação sobre Nascidos Vivos – SINASC, conforme Portaria 116/2009 MS; </a:t>
          </a:r>
          <a:endParaRPr lang="en-US"/>
        </a:p>
      </dgm:t>
    </dgm:pt>
    <dgm:pt modelId="{562DA7D1-23CC-46D1-9D30-86D8378E6468}" type="parTrans" cxnId="{F391C914-98CC-4AF2-8C87-504F9F8E49F6}">
      <dgm:prSet/>
      <dgm:spPr/>
      <dgm:t>
        <a:bodyPr/>
        <a:lstStyle/>
        <a:p>
          <a:endParaRPr lang="en-US"/>
        </a:p>
      </dgm:t>
    </dgm:pt>
    <dgm:pt modelId="{362861B0-16FA-49CC-A458-EF4BECC2163D}" type="sibTrans" cxnId="{F391C914-98CC-4AF2-8C87-504F9F8E49F6}">
      <dgm:prSet/>
      <dgm:spPr/>
      <dgm:t>
        <a:bodyPr/>
        <a:lstStyle/>
        <a:p>
          <a:endParaRPr lang="en-US"/>
        </a:p>
      </dgm:t>
    </dgm:pt>
    <dgm:pt modelId="{43D08775-5BCE-4165-865E-EEDB6BFC23BE}">
      <dgm:prSet/>
      <dgm:spPr/>
      <dgm:t>
        <a:bodyPr/>
        <a:lstStyle/>
        <a:p>
          <a:r>
            <a:rPr lang="pt-BR"/>
            <a:t>Promover a descentralização do SIM e SINASC, capacitando funcionários dos municípios e Coordenadorias Regionais da Saúde nas rotinas dos dois sistemas; </a:t>
          </a:r>
          <a:endParaRPr lang="en-US"/>
        </a:p>
      </dgm:t>
    </dgm:pt>
    <dgm:pt modelId="{CD44B037-3803-40A9-B234-3DAA8114CB04}" type="parTrans" cxnId="{34DE9DFE-0F38-4927-9966-BA8A81348146}">
      <dgm:prSet/>
      <dgm:spPr/>
      <dgm:t>
        <a:bodyPr/>
        <a:lstStyle/>
        <a:p>
          <a:endParaRPr lang="en-US"/>
        </a:p>
      </dgm:t>
    </dgm:pt>
    <dgm:pt modelId="{2B0B5290-15E2-4BA4-8D79-75C2D8C11780}" type="sibTrans" cxnId="{34DE9DFE-0F38-4927-9966-BA8A81348146}">
      <dgm:prSet/>
      <dgm:spPr/>
      <dgm:t>
        <a:bodyPr/>
        <a:lstStyle/>
        <a:p>
          <a:endParaRPr lang="en-US"/>
        </a:p>
      </dgm:t>
    </dgm:pt>
    <dgm:pt modelId="{FFC3D8F3-8BC9-4433-9A38-899CE58D7BF2}">
      <dgm:prSet/>
      <dgm:spPr/>
      <dgm:t>
        <a:bodyPr/>
        <a:lstStyle/>
        <a:p>
          <a:r>
            <a:rPr lang="pt-BR"/>
            <a:t>Prover e prestar apoio técnico e operacional no nível regional e municipal, para viabilizar a utilização dos sistemas de informações sobre óbitos e nascidos vivos; </a:t>
          </a:r>
          <a:endParaRPr lang="en-US"/>
        </a:p>
      </dgm:t>
    </dgm:pt>
    <dgm:pt modelId="{5B6C1F2D-E49D-4623-89AD-976ED608ED08}" type="parTrans" cxnId="{B8170110-803C-44D8-8529-B062B6453841}">
      <dgm:prSet/>
      <dgm:spPr/>
      <dgm:t>
        <a:bodyPr/>
        <a:lstStyle/>
        <a:p>
          <a:endParaRPr lang="en-US"/>
        </a:p>
      </dgm:t>
    </dgm:pt>
    <dgm:pt modelId="{6C69F191-5949-4533-91BD-21CE9F044E6B}" type="sibTrans" cxnId="{B8170110-803C-44D8-8529-B062B6453841}">
      <dgm:prSet/>
      <dgm:spPr/>
      <dgm:t>
        <a:bodyPr/>
        <a:lstStyle/>
        <a:p>
          <a:endParaRPr lang="en-US"/>
        </a:p>
      </dgm:t>
    </dgm:pt>
    <dgm:pt modelId="{107D3D40-7664-495D-AB4E-D5907BED8218}">
      <dgm:prSet/>
      <dgm:spPr/>
      <dgm:t>
        <a:bodyPr/>
        <a:lstStyle/>
        <a:p>
          <a:r>
            <a:rPr lang="pt-BR"/>
            <a:t>Capacitar codificadores nas causas de morte, realizando periodicamente cursos de codificação pela CID-10; </a:t>
          </a:r>
          <a:endParaRPr lang="en-US"/>
        </a:p>
      </dgm:t>
    </dgm:pt>
    <dgm:pt modelId="{55CE68DB-909E-4DDC-BCCB-519304D06426}" type="parTrans" cxnId="{56D47468-FCD4-41FD-8027-EC7C29B1C240}">
      <dgm:prSet/>
      <dgm:spPr/>
      <dgm:t>
        <a:bodyPr/>
        <a:lstStyle/>
        <a:p>
          <a:endParaRPr lang="en-US"/>
        </a:p>
      </dgm:t>
    </dgm:pt>
    <dgm:pt modelId="{21335C2E-9112-4467-8D1D-D5C4457F90BD}" type="sibTrans" cxnId="{56D47468-FCD4-41FD-8027-EC7C29B1C240}">
      <dgm:prSet/>
      <dgm:spPr/>
      <dgm:t>
        <a:bodyPr/>
        <a:lstStyle/>
        <a:p>
          <a:endParaRPr lang="en-US"/>
        </a:p>
      </dgm:t>
    </dgm:pt>
    <dgm:pt modelId="{68FC06EA-C024-4C24-ADEB-0BBB24B579E1}">
      <dgm:prSet/>
      <dgm:spPr/>
      <dgm:t>
        <a:bodyPr/>
        <a:lstStyle/>
        <a:p>
          <a:r>
            <a:rPr lang="pt-BR"/>
            <a:t>Qualificar as bases de dados do SIM e SINASC cruzando os dados com outros sistemas (Integra SUS, E-SUS, IGP, SIH, dentro outros), com departamentos da SES como CEVS, DAPPS, com a busca de informações em prontuários hospitalares e IML, na completude dos dados da Declaração de óbito-DO e Declaração de Nascidos Vivos-DNV, visando o aprimoramento dos dados de mortalidade e nascimento e a identificação do uso de causas de morte imprecisas (Garbage); </a:t>
          </a:r>
          <a:endParaRPr lang="en-US"/>
        </a:p>
      </dgm:t>
    </dgm:pt>
    <dgm:pt modelId="{E81B97CE-3BA4-4504-9D7A-447D20FC4EFF}" type="parTrans" cxnId="{8F28C7B7-670C-4F9E-BC5A-315360B030F4}">
      <dgm:prSet/>
      <dgm:spPr/>
      <dgm:t>
        <a:bodyPr/>
        <a:lstStyle/>
        <a:p>
          <a:endParaRPr lang="en-US"/>
        </a:p>
      </dgm:t>
    </dgm:pt>
    <dgm:pt modelId="{0631FE70-A7BC-4D0B-896B-9D4C559D82CE}" type="sibTrans" cxnId="{8F28C7B7-670C-4F9E-BC5A-315360B030F4}">
      <dgm:prSet/>
      <dgm:spPr/>
      <dgm:t>
        <a:bodyPr/>
        <a:lstStyle/>
        <a:p>
          <a:endParaRPr lang="en-US"/>
        </a:p>
      </dgm:t>
    </dgm:pt>
    <dgm:pt modelId="{9A9D8B5A-B3FB-41BF-9E96-10BFBB91AD91}">
      <dgm:prSet/>
      <dgm:spPr/>
      <dgm:t>
        <a:bodyPr/>
        <a:lstStyle/>
        <a:p>
          <a:r>
            <a:rPr lang="pt-BR"/>
            <a:t>Otimizar as rotinas e o cumprimento da legislação do SIM e SINASC, promovendo reuniões com funcionários e diretores de hospitais do estado, com enfermeiros dos municípios que realizam investigações de óbitos, com a Divisão das Políticas dos Ciclos de Vida, com o Sindicato dos Registradores Cartoriais, com o Sindicato das Funerárias; </a:t>
          </a:r>
          <a:endParaRPr lang="en-US"/>
        </a:p>
      </dgm:t>
    </dgm:pt>
    <dgm:pt modelId="{1F948D26-5834-4FD3-B9F3-7FF04EE6DE39}" type="parTrans" cxnId="{B67AACBC-6075-4E90-99EA-9C9D1A1D3A35}">
      <dgm:prSet/>
      <dgm:spPr/>
      <dgm:t>
        <a:bodyPr/>
        <a:lstStyle/>
        <a:p>
          <a:endParaRPr lang="en-US"/>
        </a:p>
      </dgm:t>
    </dgm:pt>
    <dgm:pt modelId="{273F8C0F-D69C-4A8F-A6EA-1B6066CE00C5}" type="sibTrans" cxnId="{B67AACBC-6075-4E90-99EA-9C9D1A1D3A35}">
      <dgm:prSet/>
      <dgm:spPr/>
      <dgm:t>
        <a:bodyPr/>
        <a:lstStyle/>
        <a:p>
          <a:endParaRPr lang="en-US"/>
        </a:p>
      </dgm:t>
    </dgm:pt>
    <dgm:pt modelId="{F4E780B8-D68A-43D9-89D7-EC18EE3243AC}">
      <dgm:prSet/>
      <dgm:spPr/>
      <dgm:t>
        <a:bodyPr/>
        <a:lstStyle/>
        <a:p>
          <a:r>
            <a:rPr lang="pt-BR"/>
            <a:t>Calcular indicadores de saúde e produzir informações de vigilância, através de dados de nascimentos e óbitos a fim de subsidiar as diversas políticas de saúde na vigilância de eventos estratégicos. </a:t>
          </a:r>
          <a:endParaRPr lang="en-US"/>
        </a:p>
      </dgm:t>
    </dgm:pt>
    <dgm:pt modelId="{D66853BC-52A9-4897-92B4-0CED08490C97}" type="parTrans" cxnId="{432F0C50-B7C4-4727-9AEC-2F0048A71DF0}">
      <dgm:prSet/>
      <dgm:spPr/>
      <dgm:t>
        <a:bodyPr/>
        <a:lstStyle/>
        <a:p>
          <a:endParaRPr lang="en-US"/>
        </a:p>
      </dgm:t>
    </dgm:pt>
    <dgm:pt modelId="{6120E83D-0978-42F7-8E34-D23EB74DB9D5}" type="sibTrans" cxnId="{432F0C50-B7C4-4727-9AEC-2F0048A71DF0}">
      <dgm:prSet/>
      <dgm:spPr/>
      <dgm:t>
        <a:bodyPr/>
        <a:lstStyle/>
        <a:p>
          <a:endParaRPr lang="en-US"/>
        </a:p>
      </dgm:t>
    </dgm:pt>
    <dgm:pt modelId="{789DA43D-0EA3-4DCD-8CB1-C85E3A058E1F}" type="pres">
      <dgm:prSet presAssocID="{4FF65CA9-D2A9-44D4-A0C0-38F3DC431001}" presName="diagram" presStyleCnt="0">
        <dgm:presLayoutVars>
          <dgm:dir/>
          <dgm:resizeHandles val="exact"/>
        </dgm:presLayoutVars>
      </dgm:prSet>
      <dgm:spPr/>
    </dgm:pt>
    <dgm:pt modelId="{91E97858-169A-4E96-B312-2564591220C9}" type="pres">
      <dgm:prSet presAssocID="{444094C5-92EA-4E14-A0E5-AAF5758EB931}" presName="node" presStyleLbl="node1" presStyleIdx="0" presStyleCnt="7">
        <dgm:presLayoutVars>
          <dgm:bulletEnabled val="1"/>
        </dgm:presLayoutVars>
      </dgm:prSet>
      <dgm:spPr/>
    </dgm:pt>
    <dgm:pt modelId="{40B254A4-5594-4E40-B26A-449B8F9845E8}" type="pres">
      <dgm:prSet presAssocID="{362861B0-16FA-49CC-A458-EF4BECC2163D}" presName="sibTrans" presStyleCnt="0"/>
      <dgm:spPr/>
    </dgm:pt>
    <dgm:pt modelId="{25E2256E-3B99-43D1-8D60-F7B65B3EFC58}" type="pres">
      <dgm:prSet presAssocID="{43D08775-5BCE-4165-865E-EEDB6BFC23BE}" presName="node" presStyleLbl="node1" presStyleIdx="1" presStyleCnt="7">
        <dgm:presLayoutVars>
          <dgm:bulletEnabled val="1"/>
        </dgm:presLayoutVars>
      </dgm:prSet>
      <dgm:spPr/>
    </dgm:pt>
    <dgm:pt modelId="{D810B34A-E4CC-4020-A510-95B02D4E713F}" type="pres">
      <dgm:prSet presAssocID="{2B0B5290-15E2-4BA4-8D79-75C2D8C11780}" presName="sibTrans" presStyleCnt="0"/>
      <dgm:spPr/>
    </dgm:pt>
    <dgm:pt modelId="{F682726E-D307-474B-9213-766E6737953E}" type="pres">
      <dgm:prSet presAssocID="{FFC3D8F3-8BC9-4433-9A38-899CE58D7BF2}" presName="node" presStyleLbl="node1" presStyleIdx="2" presStyleCnt="7">
        <dgm:presLayoutVars>
          <dgm:bulletEnabled val="1"/>
        </dgm:presLayoutVars>
      </dgm:prSet>
      <dgm:spPr/>
    </dgm:pt>
    <dgm:pt modelId="{B5AC44AA-E9C5-47D5-9075-B304AA3E43E6}" type="pres">
      <dgm:prSet presAssocID="{6C69F191-5949-4533-91BD-21CE9F044E6B}" presName="sibTrans" presStyleCnt="0"/>
      <dgm:spPr/>
    </dgm:pt>
    <dgm:pt modelId="{A464E2FE-4ABB-4A61-A399-19D5F939BA96}" type="pres">
      <dgm:prSet presAssocID="{107D3D40-7664-495D-AB4E-D5907BED8218}" presName="node" presStyleLbl="node1" presStyleIdx="3" presStyleCnt="7">
        <dgm:presLayoutVars>
          <dgm:bulletEnabled val="1"/>
        </dgm:presLayoutVars>
      </dgm:prSet>
      <dgm:spPr/>
    </dgm:pt>
    <dgm:pt modelId="{6E634C7E-052C-4D55-8E43-6A6BCAB3FCD6}" type="pres">
      <dgm:prSet presAssocID="{21335C2E-9112-4467-8D1D-D5C4457F90BD}" presName="sibTrans" presStyleCnt="0"/>
      <dgm:spPr/>
    </dgm:pt>
    <dgm:pt modelId="{C10C43DB-7B5E-4FE6-AD99-2FD55760760C}" type="pres">
      <dgm:prSet presAssocID="{68FC06EA-C024-4C24-ADEB-0BBB24B579E1}" presName="node" presStyleLbl="node1" presStyleIdx="4" presStyleCnt="7">
        <dgm:presLayoutVars>
          <dgm:bulletEnabled val="1"/>
        </dgm:presLayoutVars>
      </dgm:prSet>
      <dgm:spPr/>
    </dgm:pt>
    <dgm:pt modelId="{111F8E8D-69B8-46FB-920B-89B93A36EAAB}" type="pres">
      <dgm:prSet presAssocID="{0631FE70-A7BC-4D0B-896B-9D4C559D82CE}" presName="sibTrans" presStyleCnt="0"/>
      <dgm:spPr/>
    </dgm:pt>
    <dgm:pt modelId="{DCA2F7CD-9453-4AD7-8636-87F86F4E0863}" type="pres">
      <dgm:prSet presAssocID="{9A9D8B5A-B3FB-41BF-9E96-10BFBB91AD91}" presName="node" presStyleLbl="node1" presStyleIdx="5" presStyleCnt="7">
        <dgm:presLayoutVars>
          <dgm:bulletEnabled val="1"/>
        </dgm:presLayoutVars>
      </dgm:prSet>
      <dgm:spPr/>
    </dgm:pt>
    <dgm:pt modelId="{B034C6EC-4542-47E6-A2B7-DB7AD4E35448}" type="pres">
      <dgm:prSet presAssocID="{273F8C0F-D69C-4A8F-A6EA-1B6066CE00C5}" presName="sibTrans" presStyleCnt="0"/>
      <dgm:spPr/>
    </dgm:pt>
    <dgm:pt modelId="{4DC2A3C7-A719-4CCE-A8C7-B679B66EAFC3}" type="pres">
      <dgm:prSet presAssocID="{F4E780B8-D68A-43D9-89D7-EC18EE3243AC}" presName="node" presStyleLbl="node1" presStyleIdx="6" presStyleCnt="7">
        <dgm:presLayoutVars>
          <dgm:bulletEnabled val="1"/>
        </dgm:presLayoutVars>
      </dgm:prSet>
      <dgm:spPr/>
    </dgm:pt>
  </dgm:ptLst>
  <dgm:cxnLst>
    <dgm:cxn modelId="{B8170110-803C-44D8-8529-B062B6453841}" srcId="{4FF65CA9-D2A9-44D4-A0C0-38F3DC431001}" destId="{FFC3D8F3-8BC9-4433-9A38-899CE58D7BF2}" srcOrd="2" destOrd="0" parTransId="{5B6C1F2D-E49D-4623-89AD-976ED608ED08}" sibTransId="{6C69F191-5949-4533-91BD-21CE9F044E6B}"/>
    <dgm:cxn modelId="{F391C914-98CC-4AF2-8C87-504F9F8E49F6}" srcId="{4FF65CA9-D2A9-44D4-A0C0-38F3DC431001}" destId="{444094C5-92EA-4E14-A0E5-AAF5758EB931}" srcOrd="0" destOrd="0" parTransId="{562DA7D1-23CC-46D1-9D30-86D8378E6468}" sibTransId="{362861B0-16FA-49CC-A458-EF4BECC2163D}"/>
    <dgm:cxn modelId="{89DC6A16-DCFB-4D89-816F-2B6DAA2E965E}" type="presOf" srcId="{107D3D40-7664-495D-AB4E-D5907BED8218}" destId="{A464E2FE-4ABB-4A61-A399-19D5F939BA96}" srcOrd="0" destOrd="0" presId="urn:microsoft.com/office/officeart/2005/8/layout/default#1"/>
    <dgm:cxn modelId="{F055341B-AF46-4050-807F-A61D0B8D41B7}" type="presOf" srcId="{4FF65CA9-D2A9-44D4-A0C0-38F3DC431001}" destId="{789DA43D-0EA3-4DCD-8CB1-C85E3A058E1F}" srcOrd="0" destOrd="0" presId="urn:microsoft.com/office/officeart/2005/8/layout/default#1"/>
    <dgm:cxn modelId="{56D47468-FCD4-41FD-8027-EC7C29B1C240}" srcId="{4FF65CA9-D2A9-44D4-A0C0-38F3DC431001}" destId="{107D3D40-7664-495D-AB4E-D5907BED8218}" srcOrd="3" destOrd="0" parTransId="{55CE68DB-909E-4DDC-BCCB-519304D06426}" sibTransId="{21335C2E-9112-4467-8D1D-D5C4457F90BD}"/>
    <dgm:cxn modelId="{432F0C50-B7C4-4727-9AEC-2F0048A71DF0}" srcId="{4FF65CA9-D2A9-44D4-A0C0-38F3DC431001}" destId="{F4E780B8-D68A-43D9-89D7-EC18EE3243AC}" srcOrd="6" destOrd="0" parTransId="{D66853BC-52A9-4897-92B4-0CED08490C97}" sibTransId="{6120E83D-0978-42F7-8E34-D23EB74DB9D5}"/>
    <dgm:cxn modelId="{E1E34772-F4C7-4F94-8D6C-E2BD601C98B9}" type="presOf" srcId="{9A9D8B5A-B3FB-41BF-9E96-10BFBB91AD91}" destId="{DCA2F7CD-9453-4AD7-8636-87F86F4E0863}" srcOrd="0" destOrd="0" presId="urn:microsoft.com/office/officeart/2005/8/layout/default#1"/>
    <dgm:cxn modelId="{C9468B54-815C-4E95-B3C8-43E8E9DFAEC5}" type="presOf" srcId="{43D08775-5BCE-4165-865E-EEDB6BFC23BE}" destId="{25E2256E-3B99-43D1-8D60-F7B65B3EFC58}" srcOrd="0" destOrd="0" presId="urn:microsoft.com/office/officeart/2005/8/layout/default#1"/>
    <dgm:cxn modelId="{0407AE55-0169-42FD-955C-C9AF79C702A9}" type="presOf" srcId="{444094C5-92EA-4E14-A0E5-AAF5758EB931}" destId="{91E97858-169A-4E96-B312-2564591220C9}" srcOrd="0" destOrd="0" presId="urn:microsoft.com/office/officeart/2005/8/layout/default#1"/>
    <dgm:cxn modelId="{B3BF6B8E-2E16-4DDF-B5CE-200F443C70DB}" type="presOf" srcId="{FFC3D8F3-8BC9-4433-9A38-899CE58D7BF2}" destId="{F682726E-D307-474B-9213-766E6737953E}" srcOrd="0" destOrd="0" presId="urn:microsoft.com/office/officeart/2005/8/layout/default#1"/>
    <dgm:cxn modelId="{63967790-2777-4140-A164-6EE5D91469FC}" type="presOf" srcId="{F4E780B8-D68A-43D9-89D7-EC18EE3243AC}" destId="{4DC2A3C7-A719-4CCE-A8C7-B679B66EAFC3}" srcOrd="0" destOrd="0" presId="urn:microsoft.com/office/officeart/2005/8/layout/default#1"/>
    <dgm:cxn modelId="{46F08096-F5B4-468C-9387-3AB1F446B41D}" type="presOf" srcId="{68FC06EA-C024-4C24-ADEB-0BBB24B579E1}" destId="{C10C43DB-7B5E-4FE6-AD99-2FD55760760C}" srcOrd="0" destOrd="0" presId="urn:microsoft.com/office/officeart/2005/8/layout/default#1"/>
    <dgm:cxn modelId="{8F28C7B7-670C-4F9E-BC5A-315360B030F4}" srcId="{4FF65CA9-D2A9-44D4-A0C0-38F3DC431001}" destId="{68FC06EA-C024-4C24-ADEB-0BBB24B579E1}" srcOrd="4" destOrd="0" parTransId="{E81B97CE-3BA4-4504-9D7A-447D20FC4EFF}" sibTransId="{0631FE70-A7BC-4D0B-896B-9D4C559D82CE}"/>
    <dgm:cxn modelId="{B67AACBC-6075-4E90-99EA-9C9D1A1D3A35}" srcId="{4FF65CA9-D2A9-44D4-A0C0-38F3DC431001}" destId="{9A9D8B5A-B3FB-41BF-9E96-10BFBB91AD91}" srcOrd="5" destOrd="0" parTransId="{1F948D26-5834-4FD3-B9F3-7FF04EE6DE39}" sibTransId="{273F8C0F-D69C-4A8F-A6EA-1B6066CE00C5}"/>
    <dgm:cxn modelId="{34DE9DFE-0F38-4927-9966-BA8A81348146}" srcId="{4FF65CA9-D2A9-44D4-A0C0-38F3DC431001}" destId="{43D08775-5BCE-4165-865E-EEDB6BFC23BE}" srcOrd="1" destOrd="0" parTransId="{CD44B037-3803-40A9-B234-3DAA8114CB04}" sibTransId="{2B0B5290-15E2-4BA4-8D79-75C2D8C11780}"/>
    <dgm:cxn modelId="{060E7A38-B1D0-4927-8179-E678FEA6C89E}" type="presParOf" srcId="{789DA43D-0EA3-4DCD-8CB1-C85E3A058E1F}" destId="{91E97858-169A-4E96-B312-2564591220C9}" srcOrd="0" destOrd="0" presId="urn:microsoft.com/office/officeart/2005/8/layout/default#1"/>
    <dgm:cxn modelId="{49C6958B-7E85-44D0-8027-8139EE1DF0F9}" type="presParOf" srcId="{789DA43D-0EA3-4DCD-8CB1-C85E3A058E1F}" destId="{40B254A4-5594-4E40-B26A-449B8F9845E8}" srcOrd="1" destOrd="0" presId="urn:microsoft.com/office/officeart/2005/8/layout/default#1"/>
    <dgm:cxn modelId="{19C52C21-7B67-496E-8855-044222847C07}" type="presParOf" srcId="{789DA43D-0EA3-4DCD-8CB1-C85E3A058E1F}" destId="{25E2256E-3B99-43D1-8D60-F7B65B3EFC58}" srcOrd="2" destOrd="0" presId="urn:microsoft.com/office/officeart/2005/8/layout/default#1"/>
    <dgm:cxn modelId="{C921EDFA-BC09-46A9-9FDD-75E674DE7008}" type="presParOf" srcId="{789DA43D-0EA3-4DCD-8CB1-C85E3A058E1F}" destId="{D810B34A-E4CC-4020-A510-95B02D4E713F}" srcOrd="3" destOrd="0" presId="urn:microsoft.com/office/officeart/2005/8/layout/default#1"/>
    <dgm:cxn modelId="{81DFB5D1-FAB1-476B-9DDB-50BACC844279}" type="presParOf" srcId="{789DA43D-0EA3-4DCD-8CB1-C85E3A058E1F}" destId="{F682726E-D307-474B-9213-766E6737953E}" srcOrd="4" destOrd="0" presId="urn:microsoft.com/office/officeart/2005/8/layout/default#1"/>
    <dgm:cxn modelId="{2B851A88-813B-42E1-8246-8A6F30178FC9}" type="presParOf" srcId="{789DA43D-0EA3-4DCD-8CB1-C85E3A058E1F}" destId="{B5AC44AA-E9C5-47D5-9075-B304AA3E43E6}" srcOrd="5" destOrd="0" presId="urn:microsoft.com/office/officeart/2005/8/layout/default#1"/>
    <dgm:cxn modelId="{61B3CD5B-68A7-41CC-A612-ECA25C9761B6}" type="presParOf" srcId="{789DA43D-0EA3-4DCD-8CB1-C85E3A058E1F}" destId="{A464E2FE-4ABB-4A61-A399-19D5F939BA96}" srcOrd="6" destOrd="0" presId="urn:microsoft.com/office/officeart/2005/8/layout/default#1"/>
    <dgm:cxn modelId="{8CB223C6-4726-4677-AFBE-CCA82A37D2D7}" type="presParOf" srcId="{789DA43D-0EA3-4DCD-8CB1-C85E3A058E1F}" destId="{6E634C7E-052C-4D55-8E43-6A6BCAB3FCD6}" srcOrd="7" destOrd="0" presId="urn:microsoft.com/office/officeart/2005/8/layout/default#1"/>
    <dgm:cxn modelId="{1648731B-0F87-421C-919E-04BB221E5FEA}" type="presParOf" srcId="{789DA43D-0EA3-4DCD-8CB1-C85E3A058E1F}" destId="{C10C43DB-7B5E-4FE6-AD99-2FD55760760C}" srcOrd="8" destOrd="0" presId="urn:microsoft.com/office/officeart/2005/8/layout/default#1"/>
    <dgm:cxn modelId="{2730E482-DFEA-44B7-BF39-2C773206BF21}" type="presParOf" srcId="{789DA43D-0EA3-4DCD-8CB1-C85E3A058E1F}" destId="{111F8E8D-69B8-46FB-920B-89B93A36EAAB}" srcOrd="9" destOrd="0" presId="urn:microsoft.com/office/officeart/2005/8/layout/default#1"/>
    <dgm:cxn modelId="{5846798F-574A-4479-A83D-09C7AF9F8789}" type="presParOf" srcId="{789DA43D-0EA3-4DCD-8CB1-C85E3A058E1F}" destId="{DCA2F7CD-9453-4AD7-8636-87F86F4E0863}" srcOrd="10" destOrd="0" presId="urn:microsoft.com/office/officeart/2005/8/layout/default#1"/>
    <dgm:cxn modelId="{EC24AA66-00EA-4FA2-B0CE-36A6D1EC37D7}" type="presParOf" srcId="{789DA43D-0EA3-4DCD-8CB1-C85E3A058E1F}" destId="{B034C6EC-4542-47E6-A2B7-DB7AD4E35448}" srcOrd="11" destOrd="0" presId="urn:microsoft.com/office/officeart/2005/8/layout/default#1"/>
    <dgm:cxn modelId="{A403C031-FE64-4620-A624-CA9E1535BC90}" type="presParOf" srcId="{789DA43D-0EA3-4DCD-8CB1-C85E3A058E1F}" destId="{4DC2A3C7-A719-4CCE-A8C7-B679B66EAFC3}" srcOrd="12"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5793B-A25F-40A0-B258-FAA46FB82F44}">
      <dsp:nvSpPr>
        <dsp:cNvPr id="0" name=""/>
        <dsp:cNvSpPr/>
      </dsp:nvSpPr>
      <dsp:spPr>
        <a:xfrm>
          <a:off x="0" y="24414"/>
          <a:ext cx="10515599"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pt-BR" sz="2500" b="1" u="sng" kern="1200" dirty="0">
              <a:solidFill>
                <a:schemeClr val="bg1"/>
              </a:solidFill>
              <a:latin typeface="Calibri"/>
              <a:cs typeface="Calibri"/>
            </a:rPr>
            <a:t>Divisão de Monitoramento, Avaliação e Articulação de Redes de Atenção </a:t>
          </a:r>
          <a:endParaRPr lang="en-US" sz="2500" b="1" u="sng" kern="1200" dirty="0">
            <a:solidFill>
              <a:schemeClr val="bg1"/>
            </a:solidFill>
            <a:latin typeface="Calibri"/>
            <a:cs typeface="Calibri"/>
          </a:endParaRPr>
        </a:p>
      </dsp:txBody>
      <dsp:txXfrm>
        <a:off x="29271" y="53685"/>
        <a:ext cx="10457057" cy="541083"/>
      </dsp:txXfrm>
    </dsp:sp>
    <dsp:sp modelId="{23CDF689-DCCA-4FA8-BED8-DC40A34424A9}">
      <dsp:nvSpPr>
        <dsp:cNvPr id="0" name=""/>
        <dsp:cNvSpPr/>
      </dsp:nvSpPr>
      <dsp:spPr>
        <a:xfrm>
          <a:off x="0" y="696039"/>
          <a:ext cx="10515599"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pt-BR" sz="2500" b="0" kern="1200" dirty="0">
              <a:latin typeface="Calibri Light" panose="020F0302020204030204"/>
            </a:rPr>
            <a:t>Divisão da</a:t>
          </a:r>
          <a:r>
            <a:rPr lang="pt-BR" sz="2500" b="0" kern="1200" dirty="0"/>
            <a:t> Atenção Primária</a:t>
          </a:r>
          <a:r>
            <a:rPr lang="pt-BR" sz="2500" b="0" kern="1200" dirty="0">
              <a:latin typeface="Calibri Light" panose="020F0302020204030204"/>
            </a:rPr>
            <a:t> à</a:t>
          </a:r>
          <a:r>
            <a:rPr lang="pt-BR" sz="2500" b="0" kern="1200" dirty="0"/>
            <a:t> Saúde</a:t>
          </a:r>
          <a:endParaRPr lang="pt-BR" sz="2500" kern="1200" dirty="0"/>
        </a:p>
      </dsp:txBody>
      <dsp:txXfrm>
        <a:off x="29271" y="725310"/>
        <a:ext cx="10457057" cy="541083"/>
      </dsp:txXfrm>
    </dsp:sp>
    <dsp:sp modelId="{1962BCAC-81C1-488D-B6CA-C274A19345A6}">
      <dsp:nvSpPr>
        <dsp:cNvPr id="0" name=""/>
        <dsp:cNvSpPr/>
      </dsp:nvSpPr>
      <dsp:spPr>
        <a:xfrm>
          <a:off x="0" y="1367664"/>
          <a:ext cx="10515599"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pt-BR" sz="2500" b="0" kern="1200" dirty="0"/>
            <a:t>Divisão das Políticas dos Ciclos de Vida</a:t>
          </a:r>
          <a:endParaRPr lang="en-US" sz="2500" b="0" kern="1200" dirty="0"/>
        </a:p>
      </dsp:txBody>
      <dsp:txXfrm>
        <a:off x="29271" y="1396935"/>
        <a:ext cx="10457057" cy="541083"/>
      </dsp:txXfrm>
    </dsp:sp>
    <dsp:sp modelId="{C593B839-CC90-47A2-85BC-1C5EA0B5A4DC}">
      <dsp:nvSpPr>
        <dsp:cNvPr id="0" name=""/>
        <dsp:cNvSpPr/>
      </dsp:nvSpPr>
      <dsp:spPr>
        <a:xfrm>
          <a:off x="0" y="2039289"/>
          <a:ext cx="10515599"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pt-BR" sz="2500" b="0" kern="1200" dirty="0"/>
            <a:t>Divisão de Políticas de Promoção da  Equidades</a:t>
          </a:r>
          <a:endParaRPr lang="en-US" sz="2500" b="0" kern="1200" dirty="0"/>
        </a:p>
      </dsp:txBody>
      <dsp:txXfrm>
        <a:off x="29271" y="2068560"/>
        <a:ext cx="10457057" cy="541083"/>
      </dsp:txXfrm>
    </dsp:sp>
    <dsp:sp modelId="{371E3683-9648-4197-BC90-FCC8E5D105C4}">
      <dsp:nvSpPr>
        <dsp:cNvPr id="0" name=""/>
        <dsp:cNvSpPr/>
      </dsp:nvSpPr>
      <dsp:spPr>
        <a:xfrm>
          <a:off x="0" y="2710914"/>
          <a:ext cx="10515599"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pt-BR" sz="2500" b="0" kern="1200" dirty="0"/>
            <a:t>Divisão das Políticas Transversais</a:t>
          </a:r>
          <a:endParaRPr lang="en-US" sz="2500" b="0" kern="1200" dirty="0"/>
        </a:p>
      </dsp:txBody>
      <dsp:txXfrm>
        <a:off x="29271" y="2740185"/>
        <a:ext cx="10457057" cy="541083"/>
      </dsp:txXfrm>
    </dsp:sp>
    <dsp:sp modelId="{F9CE8E5E-B835-403A-98F8-BF5E4440022F}">
      <dsp:nvSpPr>
        <dsp:cNvPr id="0" name=""/>
        <dsp:cNvSpPr/>
      </dsp:nvSpPr>
      <dsp:spPr>
        <a:xfrm>
          <a:off x="0" y="3382539"/>
          <a:ext cx="10515599"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pt-BR" sz="2500" b="0" kern="1200" dirty="0"/>
            <a:t>Divisão de Doenças de Condições Crônicas Transmissíveis e Não Transmissíveis </a:t>
          </a:r>
          <a:endParaRPr lang="en-US" sz="2500" b="0" kern="1200" dirty="0"/>
        </a:p>
      </dsp:txBody>
      <dsp:txXfrm>
        <a:off x="29271" y="3411810"/>
        <a:ext cx="10457057" cy="541083"/>
      </dsp:txXfrm>
    </dsp:sp>
    <dsp:sp modelId="{7EFECB7D-A79B-439C-859C-C1CBF9DDF89B}">
      <dsp:nvSpPr>
        <dsp:cNvPr id="0" name=""/>
        <dsp:cNvSpPr/>
      </dsp:nvSpPr>
      <dsp:spPr>
        <a:xfrm>
          <a:off x="0" y="4054164"/>
          <a:ext cx="10515599"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pt-BR" sz="2500" b="0" kern="1200" dirty="0"/>
            <a:t>Divisão da Primeira Infância</a:t>
          </a:r>
          <a:endParaRPr lang="en-US" sz="2500" b="0" kern="1200" dirty="0"/>
        </a:p>
      </dsp:txBody>
      <dsp:txXfrm>
        <a:off x="29271" y="4083435"/>
        <a:ext cx="10457057" cy="5410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33FF0-5DE6-4EB5-87F2-C8F1E57B5448}">
      <dsp:nvSpPr>
        <dsp:cNvPr id="0" name=""/>
        <dsp:cNvSpPr/>
      </dsp:nvSpPr>
      <dsp:spPr>
        <a:xfrm rot="5400000">
          <a:off x="800161" y="1223140"/>
          <a:ext cx="1914708" cy="23069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55F8CB-781B-4BC7-B47B-927BD2324226}">
      <dsp:nvSpPr>
        <dsp:cNvPr id="0" name=""/>
        <dsp:cNvSpPr/>
      </dsp:nvSpPr>
      <dsp:spPr>
        <a:xfrm>
          <a:off x="1240963" y="1676"/>
          <a:ext cx="2563315" cy="15379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t-BR" sz="1000" kern="1200"/>
            <a:t>apoiar e subsidiar a Direção e as Áreas Técnicas do DAPPS, no que se refere à normatização, articulação, regulação, monitoramento e avaliação das políticas públicas, redes de atenção e programas; </a:t>
          </a:r>
          <a:endParaRPr lang="en-US" sz="1000" kern="1200"/>
        </a:p>
      </dsp:txBody>
      <dsp:txXfrm>
        <a:off x="1286009" y="46722"/>
        <a:ext cx="2473223" cy="1447897"/>
      </dsp:txXfrm>
    </dsp:sp>
    <dsp:sp modelId="{73378402-272D-474C-89BF-4EACAB12A256}">
      <dsp:nvSpPr>
        <dsp:cNvPr id="0" name=""/>
        <dsp:cNvSpPr/>
      </dsp:nvSpPr>
      <dsp:spPr>
        <a:xfrm rot="5400000">
          <a:off x="800161" y="3145627"/>
          <a:ext cx="1914708" cy="23069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969F39-1B0F-468C-BE30-2801559651F3}">
      <dsp:nvSpPr>
        <dsp:cNvPr id="0" name=""/>
        <dsp:cNvSpPr/>
      </dsp:nvSpPr>
      <dsp:spPr>
        <a:xfrm>
          <a:off x="1240963" y="1924163"/>
          <a:ext cx="2563315" cy="15379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t-BR" sz="1000" kern="1200"/>
            <a:t>planejar, coordenar, acompanhar, orientar e supervisionar as ações e componentes do processo de planejamento, acompanhamento e avaliação dos programas e políticas no âmbito do Departamento; </a:t>
          </a:r>
          <a:endParaRPr lang="en-US" sz="1000" kern="1200"/>
        </a:p>
      </dsp:txBody>
      <dsp:txXfrm>
        <a:off x="1286009" y="1969209"/>
        <a:ext cx="2473223" cy="1447897"/>
      </dsp:txXfrm>
    </dsp:sp>
    <dsp:sp modelId="{3E4B28A6-3996-45DB-99D4-1AFE0A01ECA8}">
      <dsp:nvSpPr>
        <dsp:cNvPr id="0" name=""/>
        <dsp:cNvSpPr/>
      </dsp:nvSpPr>
      <dsp:spPr>
        <a:xfrm>
          <a:off x="1761404" y="4106870"/>
          <a:ext cx="3401431" cy="23069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8CB7DF-6E1A-4006-AF79-99D9BB1591F0}">
      <dsp:nvSpPr>
        <dsp:cNvPr id="0" name=""/>
        <dsp:cNvSpPr/>
      </dsp:nvSpPr>
      <dsp:spPr>
        <a:xfrm>
          <a:off x="1240963" y="3846650"/>
          <a:ext cx="2563315" cy="15379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t-BR" sz="1000" kern="1200"/>
            <a:t>apoiar as áreas do DAPPS, referente ao Planejamento e os Instrumentos de Gestão (Plano Estadual de Saúde, Programação Anual de Saúde, Projeto de Lei Orçamentária Anual, Relatório detalhado do quadrimestre anterior, Relatório Anual de Gestão, Plano Plurianual, Pactuação de Indicadores, Planejamento Regional); </a:t>
          </a:r>
          <a:endParaRPr lang="en-US" sz="1000" kern="1200"/>
        </a:p>
      </dsp:txBody>
      <dsp:txXfrm>
        <a:off x="1286009" y="3891696"/>
        <a:ext cx="2473223" cy="1447897"/>
      </dsp:txXfrm>
    </dsp:sp>
    <dsp:sp modelId="{A27DF38E-3613-4593-85B4-DE79A4EA44B8}">
      <dsp:nvSpPr>
        <dsp:cNvPr id="0" name=""/>
        <dsp:cNvSpPr/>
      </dsp:nvSpPr>
      <dsp:spPr>
        <a:xfrm rot="16200000">
          <a:off x="4209371" y="3145627"/>
          <a:ext cx="1914708" cy="23069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362094-3934-4B71-9CED-5626786D14E4}">
      <dsp:nvSpPr>
        <dsp:cNvPr id="0" name=""/>
        <dsp:cNvSpPr/>
      </dsp:nvSpPr>
      <dsp:spPr>
        <a:xfrm>
          <a:off x="4650173" y="3846650"/>
          <a:ext cx="2563315" cy="15379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t-BR" sz="1000" kern="1200"/>
            <a:t>propor as diretrizes para a elaboração e acompanhamento das metas dos instrumentos de gestão, no âmbito do departamento; </a:t>
          </a:r>
          <a:endParaRPr lang="en-US" sz="1000" kern="1200"/>
        </a:p>
      </dsp:txBody>
      <dsp:txXfrm>
        <a:off x="4695219" y="3891696"/>
        <a:ext cx="2473223" cy="1447897"/>
      </dsp:txXfrm>
    </dsp:sp>
    <dsp:sp modelId="{D7739341-FA5A-4FB2-805A-CE0D5089F0FB}">
      <dsp:nvSpPr>
        <dsp:cNvPr id="0" name=""/>
        <dsp:cNvSpPr/>
      </dsp:nvSpPr>
      <dsp:spPr>
        <a:xfrm rot="16200000">
          <a:off x="4209371" y="1223140"/>
          <a:ext cx="1914708" cy="23069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882D70-6942-43AF-9C6B-1E605774D5BA}">
      <dsp:nvSpPr>
        <dsp:cNvPr id="0" name=""/>
        <dsp:cNvSpPr/>
      </dsp:nvSpPr>
      <dsp:spPr>
        <a:xfrm>
          <a:off x="4650173" y="1924163"/>
          <a:ext cx="2563315" cy="15379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t-BR" sz="1000" kern="1200"/>
            <a:t>coordenar o processo de elaboração e discussão da proposta orçamentária do departamento, bem como a revisão e as devidas atualizações a elaboração da proposta de Lei de Diretrizes Orçamentárias (LDO)no departamento; </a:t>
          </a:r>
          <a:endParaRPr lang="en-US" sz="1000" kern="1200"/>
        </a:p>
      </dsp:txBody>
      <dsp:txXfrm>
        <a:off x="4695219" y="1969209"/>
        <a:ext cx="2473223" cy="1447897"/>
      </dsp:txXfrm>
    </dsp:sp>
    <dsp:sp modelId="{949E9DDE-50B9-49B3-BE97-826CAFC091C3}">
      <dsp:nvSpPr>
        <dsp:cNvPr id="0" name=""/>
        <dsp:cNvSpPr/>
      </dsp:nvSpPr>
      <dsp:spPr>
        <a:xfrm>
          <a:off x="5170614" y="261897"/>
          <a:ext cx="3401431" cy="23069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449D8F-A565-444C-AC38-F39ADCEB5917}">
      <dsp:nvSpPr>
        <dsp:cNvPr id="0" name=""/>
        <dsp:cNvSpPr/>
      </dsp:nvSpPr>
      <dsp:spPr>
        <a:xfrm>
          <a:off x="4650173" y="1676"/>
          <a:ext cx="2563315" cy="15379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t-BR" sz="1000" kern="1200"/>
            <a:t>elaborar mecanismos de monitoramento e avaliação das ações programáticas estratégicas; </a:t>
          </a:r>
          <a:endParaRPr lang="en-US" sz="1000" kern="1200"/>
        </a:p>
      </dsp:txBody>
      <dsp:txXfrm>
        <a:off x="4695219" y="46722"/>
        <a:ext cx="2473223" cy="1447897"/>
      </dsp:txXfrm>
    </dsp:sp>
    <dsp:sp modelId="{C01492E0-7461-47F8-81ED-FA8020D10821}">
      <dsp:nvSpPr>
        <dsp:cNvPr id="0" name=""/>
        <dsp:cNvSpPr/>
      </dsp:nvSpPr>
      <dsp:spPr>
        <a:xfrm rot="5400000">
          <a:off x="7618581" y="1223140"/>
          <a:ext cx="1914708" cy="23069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3A1252-8C9D-4099-9719-46974B8C2CED}">
      <dsp:nvSpPr>
        <dsp:cNvPr id="0" name=""/>
        <dsp:cNvSpPr/>
      </dsp:nvSpPr>
      <dsp:spPr>
        <a:xfrm>
          <a:off x="8059382" y="1676"/>
          <a:ext cx="2563315" cy="15379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t-BR" sz="1000" kern="1200"/>
            <a:t>intermediar as relações entre os(as) cidadãos(ãs) através da Ouvidoria do SUS, sistematizando, organizando e interpretando as demandas, promovendo a qualidade da comunicação das informações prestadas; </a:t>
          </a:r>
          <a:endParaRPr lang="en-US" sz="1000" kern="1200"/>
        </a:p>
      </dsp:txBody>
      <dsp:txXfrm>
        <a:off x="8104428" y="46722"/>
        <a:ext cx="2473223" cy="1447897"/>
      </dsp:txXfrm>
    </dsp:sp>
    <dsp:sp modelId="{785159DB-3B3A-4D75-B51E-B9524D0699DA}">
      <dsp:nvSpPr>
        <dsp:cNvPr id="0" name=""/>
        <dsp:cNvSpPr/>
      </dsp:nvSpPr>
      <dsp:spPr>
        <a:xfrm rot="5400000">
          <a:off x="7618581" y="3145627"/>
          <a:ext cx="1914708" cy="23069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E45E88-A707-4114-950B-4EED20FD4941}">
      <dsp:nvSpPr>
        <dsp:cNvPr id="0" name=""/>
        <dsp:cNvSpPr/>
      </dsp:nvSpPr>
      <dsp:spPr>
        <a:xfrm>
          <a:off x="8059382" y="1924163"/>
          <a:ext cx="2563315" cy="15379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t-BR" sz="1000" kern="1200"/>
            <a:t>desenvolver mecanismos técnicos e estratégias organizacionais de capacitação e educação permanente dos trabalhadores da saúde para a gestão, planejamento, execução, monitoramento e avaliação de programas e ações. </a:t>
          </a:r>
          <a:endParaRPr lang="en-US" sz="1000" kern="1200"/>
        </a:p>
      </dsp:txBody>
      <dsp:txXfrm>
        <a:off x="8104428" y="1969209"/>
        <a:ext cx="2473223" cy="1447897"/>
      </dsp:txXfrm>
    </dsp:sp>
    <dsp:sp modelId="{CE414E1D-60C5-47C4-8FE6-492FDF92CAF5}">
      <dsp:nvSpPr>
        <dsp:cNvPr id="0" name=""/>
        <dsp:cNvSpPr/>
      </dsp:nvSpPr>
      <dsp:spPr>
        <a:xfrm>
          <a:off x="8059382" y="3846650"/>
          <a:ext cx="2563315" cy="15379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t-BR" sz="1000" kern="1200"/>
            <a:t>apoiar a elaboração de estudos, pesquisas, metodologias e iniciativas que visem à qualificação e produção do conhecimento. </a:t>
          </a:r>
          <a:endParaRPr lang="en-US" sz="1000" kern="1200"/>
        </a:p>
      </dsp:txBody>
      <dsp:txXfrm>
        <a:off x="8104428" y="3891696"/>
        <a:ext cx="2473223" cy="14478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E97858-169A-4E96-B312-2564591220C9}">
      <dsp:nvSpPr>
        <dsp:cNvPr id="0" name=""/>
        <dsp:cNvSpPr/>
      </dsp:nvSpPr>
      <dsp:spPr>
        <a:xfrm>
          <a:off x="1336429" y="481"/>
          <a:ext cx="2613581" cy="15681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pt-BR" sz="900" kern="1200"/>
            <a:t>Gerenciar, em nível estadual, dois sistemas vitais, o Sistema de Informação sobre Mortalidade - SIM e o Sistema de informação sobre Nascidos Vivos – SINASC, conforme Portaria 116/2009 MS; </a:t>
          </a:r>
          <a:endParaRPr lang="en-US" sz="900" kern="1200"/>
        </a:p>
      </dsp:txBody>
      <dsp:txXfrm>
        <a:off x="1336429" y="481"/>
        <a:ext cx="2613581" cy="1568148"/>
      </dsp:txXfrm>
    </dsp:sp>
    <dsp:sp modelId="{25E2256E-3B99-43D1-8D60-F7B65B3EFC58}">
      <dsp:nvSpPr>
        <dsp:cNvPr id="0" name=""/>
        <dsp:cNvSpPr/>
      </dsp:nvSpPr>
      <dsp:spPr>
        <a:xfrm>
          <a:off x="4211369" y="481"/>
          <a:ext cx="2613581" cy="15681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pt-BR" sz="900" kern="1200"/>
            <a:t>Promover a descentralização do SIM e SINASC, capacitando funcionários dos municípios e Coordenadorias Regionais da Saúde nas rotinas dos dois sistemas; </a:t>
          </a:r>
          <a:endParaRPr lang="en-US" sz="900" kern="1200"/>
        </a:p>
      </dsp:txBody>
      <dsp:txXfrm>
        <a:off x="4211369" y="481"/>
        <a:ext cx="2613581" cy="1568148"/>
      </dsp:txXfrm>
    </dsp:sp>
    <dsp:sp modelId="{F682726E-D307-474B-9213-766E6737953E}">
      <dsp:nvSpPr>
        <dsp:cNvPr id="0" name=""/>
        <dsp:cNvSpPr/>
      </dsp:nvSpPr>
      <dsp:spPr>
        <a:xfrm>
          <a:off x="7086308" y="481"/>
          <a:ext cx="2613581" cy="15681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pt-BR" sz="900" kern="1200"/>
            <a:t>Prover e prestar apoio técnico e operacional no nível regional e municipal, para viabilizar a utilização dos sistemas de informações sobre óbitos e nascidos vivos; </a:t>
          </a:r>
          <a:endParaRPr lang="en-US" sz="900" kern="1200"/>
        </a:p>
      </dsp:txBody>
      <dsp:txXfrm>
        <a:off x="7086308" y="481"/>
        <a:ext cx="2613581" cy="1568148"/>
      </dsp:txXfrm>
    </dsp:sp>
    <dsp:sp modelId="{A464E2FE-4ABB-4A61-A399-19D5F939BA96}">
      <dsp:nvSpPr>
        <dsp:cNvPr id="0" name=""/>
        <dsp:cNvSpPr/>
      </dsp:nvSpPr>
      <dsp:spPr>
        <a:xfrm>
          <a:off x="1336429" y="1829988"/>
          <a:ext cx="2613581" cy="15681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pt-BR" sz="900" kern="1200"/>
            <a:t>Capacitar codificadores nas causas de morte, realizando periodicamente cursos de codificação pela CID-10; </a:t>
          </a:r>
          <a:endParaRPr lang="en-US" sz="900" kern="1200"/>
        </a:p>
      </dsp:txBody>
      <dsp:txXfrm>
        <a:off x="1336429" y="1829988"/>
        <a:ext cx="2613581" cy="1568148"/>
      </dsp:txXfrm>
    </dsp:sp>
    <dsp:sp modelId="{C10C43DB-7B5E-4FE6-AD99-2FD55760760C}">
      <dsp:nvSpPr>
        <dsp:cNvPr id="0" name=""/>
        <dsp:cNvSpPr/>
      </dsp:nvSpPr>
      <dsp:spPr>
        <a:xfrm>
          <a:off x="4211369" y="1829988"/>
          <a:ext cx="2613581" cy="15681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pt-BR" sz="900" kern="1200"/>
            <a:t>Qualificar as bases de dados do SIM e SINASC cruzando os dados com outros sistemas (Integra SUS, E-SUS, IGP, SIH, dentro outros), com departamentos da SES como CEVS, DAPPS, com a busca de informações em prontuários hospitalares e IML, na completude dos dados da Declaração de óbito-DO e Declaração de Nascidos Vivos-DNV, visando o aprimoramento dos dados de mortalidade e nascimento e a identificação do uso de causas de morte imprecisas (Garbage); </a:t>
          </a:r>
          <a:endParaRPr lang="en-US" sz="900" kern="1200"/>
        </a:p>
      </dsp:txBody>
      <dsp:txXfrm>
        <a:off x="4211369" y="1829988"/>
        <a:ext cx="2613581" cy="1568148"/>
      </dsp:txXfrm>
    </dsp:sp>
    <dsp:sp modelId="{DCA2F7CD-9453-4AD7-8636-87F86F4E0863}">
      <dsp:nvSpPr>
        <dsp:cNvPr id="0" name=""/>
        <dsp:cNvSpPr/>
      </dsp:nvSpPr>
      <dsp:spPr>
        <a:xfrm>
          <a:off x="7086308" y="1829988"/>
          <a:ext cx="2613581" cy="15681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pt-BR" sz="900" kern="1200"/>
            <a:t>Otimizar as rotinas e o cumprimento da legislação do SIM e SINASC, promovendo reuniões com funcionários e diretores de hospitais do estado, com enfermeiros dos municípios que realizam investigações de óbitos, com a Divisão das Políticas dos Ciclos de Vida, com o Sindicato dos Registradores Cartoriais, com o Sindicato das Funerárias; </a:t>
          </a:r>
          <a:endParaRPr lang="en-US" sz="900" kern="1200"/>
        </a:p>
      </dsp:txBody>
      <dsp:txXfrm>
        <a:off x="7086308" y="1829988"/>
        <a:ext cx="2613581" cy="1568148"/>
      </dsp:txXfrm>
    </dsp:sp>
    <dsp:sp modelId="{4DC2A3C7-A719-4CCE-A8C7-B679B66EAFC3}">
      <dsp:nvSpPr>
        <dsp:cNvPr id="0" name=""/>
        <dsp:cNvSpPr/>
      </dsp:nvSpPr>
      <dsp:spPr>
        <a:xfrm>
          <a:off x="4211369" y="3659495"/>
          <a:ext cx="2613581" cy="15681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pt-BR" sz="900" kern="1200"/>
            <a:t>Calcular indicadores de saúde e produzir informações de vigilância, através de dados de nascimentos e óbitos a fim de subsidiar as diversas políticas de saúde na vigilância de eventos estratégicos. </a:t>
          </a:r>
          <a:endParaRPr lang="en-US" sz="900" kern="1200"/>
        </a:p>
      </dsp:txBody>
      <dsp:txXfrm>
        <a:off x="4211369" y="3659495"/>
        <a:ext cx="2613581" cy="156814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D81ADC-6166-4F6A-849C-2F49EFCA030B}" type="datetimeFigureOut">
              <a:rPr lang="pt-BR" smtClean="0"/>
              <a:pPr/>
              <a:t>24/08/2023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6C9415-8A3F-4281-A4EB-DEDBE3872834}" type="slidenum">
              <a:rPr lang="pt-BR" smtClean="0"/>
              <a:pPr/>
              <a:t>‹nº›</a:t>
            </a:fld>
            <a:endParaRPr lang="pt-BR"/>
          </a:p>
        </p:txBody>
      </p:sp>
    </p:spTree>
    <p:extLst>
      <p:ext uri="{BB962C8B-B14F-4D97-AF65-F5344CB8AC3E}">
        <p14:creationId xmlns:p14="http://schemas.microsoft.com/office/powerpoint/2010/main" val="853188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C16207-9D99-431A-A4C8-A9ABFCE929DF}"/>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C715CC3F-C505-477B-BBC1-CBA3AF87D9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349ED477-1E9D-45D8-B402-2F997320B62E}"/>
              </a:ext>
            </a:extLst>
          </p:cNvPr>
          <p:cNvSpPr>
            <a:spLocks noGrp="1"/>
          </p:cNvSpPr>
          <p:nvPr>
            <p:ph type="dt" sz="half" idx="10"/>
          </p:nvPr>
        </p:nvSpPr>
        <p:spPr/>
        <p:txBody>
          <a:bodyPr/>
          <a:lstStyle/>
          <a:p>
            <a:fld id="{19A72174-F1DE-465E-9EA4-0775B4A19FD7}" type="datetimeFigureOut">
              <a:rPr lang="pt-BR" smtClean="0"/>
              <a:pPr/>
              <a:t>24/08/2023</a:t>
            </a:fld>
            <a:endParaRPr lang="pt-BR"/>
          </a:p>
        </p:txBody>
      </p:sp>
      <p:sp>
        <p:nvSpPr>
          <p:cNvPr id="5" name="Espaço Reservado para Rodapé 4">
            <a:extLst>
              <a:ext uri="{FF2B5EF4-FFF2-40B4-BE49-F238E27FC236}">
                <a16:creationId xmlns:a16="http://schemas.microsoft.com/office/drawing/2014/main" id="{106485CE-19BE-4A8B-AA5E-B3D3C392E4D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4F1FECE-FFED-4FDD-8E22-7EE508AFD2B4}"/>
              </a:ext>
            </a:extLst>
          </p:cNvPr>
          <p:cNvSpPr>
            <a:spLocks noGrp="1"/>
          </p:cNvSpPr>
          <p:nvPr>
            <p:ph type="sldNum" sz="quarter" idx="12"/>
          </p:nvPr>
        </p:nvSpPr>
        <p:spPr/>
        <p:txBody>
          <a:bodyPr/>
          <a:lstStyle/>
          <a:p>
            <a:fld id="{0599FA0D-50FF-4FA8-A727-B28A84FF7AEC}" type="slidenum">
              <a:rPr lang="pt-BR" smtClean="0"/>
              <a:pPr/>
              <a:t>‹nº›</a:t>
            </a:fld>
            <a:endParaRPr lang="pt-BR"/>
          </a:p>
        </p:txBody>
      </p:sp>
    </p:spTree>
    <p:extLst>
      <p:ext uri="{BB962C8B-B14F-4D97-AF65-F5344CB8AC3E}">
        <p14:creationId xmlns:p14="http://schemas.microsoft.com/office/powerpoint/2010/main" val="1659152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9F6241-0003-48AA-8063-A8D9EF4FC1D0}"/>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7FD8B8CD-3BAB-45B7-BD4C-F42FB5145D66}"/>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F2A2079-F1A8-4928-9BAC-A34467A3060B}"/>
              </a:ext>
            </a:extLst>
          </p:cNvPr>
          <p:cNvSpPr>
            <a:spLocks noGrp="1"/>
          </p:cNvSpPr>
          <p:nvPr>
            <p:ph type="dt" sz="half" idx="10"/>
          </p:nvPr>
        </p:nvSpPr>
        <p:spPr/>
        <p:txBody>
          <a:bodyPr/>
          <a:lstStyle/>
          <a:p>
            <a:fld id="{19A72174-F1DE-465E-9EA4-0775B4A19FD7}" type="datetimeFigureOut">
              <a:rPr lang="pt-BR" smtClean="0"/>
              <a:pPr/>
              <a:t>24/08/2023</a:t>
            </a:fld>
            <a:endParaRPr lang="pt-BR"/>
          </a:p>
        </p:txBody>
      </p:sp>
      <p:sp>
        <p:nvSpPr>
          <p:cNvPr id="5" name="Espaço Reservado para Rodapé 4">
            <a:extLst>
              <a:ext uri="{FF2B5EF4-FFF2-40B4-BE49-F238E27FC236}">
                <a16:creationId xmlns:a16="http://schemas.microsoft.com/office/drawing/2014/main" id="{B8518751-98B7-4E09-9E9C-7C0C6324093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3434807-5ACA-4DD5-9FF6-B84E338FADB2}"/>
              </a:ext>
            </a:extLst>
          </p:cNvPr>
          <p:cNvSpPr>
            <a:spLocks noGrp="1"/>
          </p:cNvSpPr>
          <p:nvPr>
            <p:ph type="sldNum" sz="quarter" idx="12"/>
          </p:nvPr>
        </p:nvSpPr>
        <p:spPr/>
        <p:txBody>
          <a:bodyPr/>
          <a:lstStyle/>
          <a:p>
            <a:fld id="{0599FA0D-50FF-4FA8-A727-B28A84FF7AEC}" type="slidenum">
              <a:rPr lang="pt-BR" smtClean="0"/>
              <a:pPr/>
              <a:t>‹nº›</a:t>
            </a:fld>
            <a:endParaRPr lang="pt-BR"/>
          </a:p>
        </p:txBody>
      </p:sp>
    </p:spTree>
    <p:extLst>
      <p:ext uri="{BB962C8B-B14F-4D97-AF65-F5344CB8AC3E}">
        <p14:creationId xmlns:p14="http://schemas.microsoft.com/office/powerpoint/2010/main" val="1594484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9D7B5C0-18F4-4816-987B-D3A069753B72}"/>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A34E5978-5C6F-4875-9035-2D0D5219D6A6}"/>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9556886-793F-4942-9BE3-243F48C0736A}"/>
              </a:ext>
            </a:extLst>
          </p:cNvPr>
          <p:cNvSpPr>
            <a:spLocks noGrp="1"/>
          </p:cNvSpPr>
          <p:nvPr>
            <p:ph type="dt" sz="half" idx="10"/>
          </p:nvPr>
        </p:nvSpPr>
        <p:spPr/>
        <p:txBody>
          <a:bodyPr/>
          <a:lstStyle/>
          <a:p>
            <a:fld id="{19A72174-F1DE-465E-9EA4-0775B4A19FD7}" type="datetimeFigureOut">
              <a:rPr lang="pt-BR" smtClean="0"/>
              <a:pPr/>
              <a:t>24/08/2023</a:t>
            </a:fld>
            <a:endParaRPr lang="pt-BR"/>
          </a:p>
        </p:txBody>
      </p:sp>
      <p:sp>
        <p:nvSpPr>
          <p:cNvPr id="5" name="Espaço Reservado para Rodapé 4">
            <a:extLst>
              <a:ext uri="{FF2B5EF4-FFF2-40B4-BE49-F238E27FC236}">
                <a16:creationId xmlns:a16="http://schemas.microsoft.com/office/drawing/2014/main" id="{3BA7CA65-B60B-45BE-BD4C-B4355635541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15D1A55-7C09-4C3C-88EC-24219CC2845C}"/>
              </a:ext>
            </a:extLst>
          </p:cNvPr>
          <p:cNvSpPr>
            <a:spLocks noGrp="1"/>
          </p:cNvSpPr>
          <p:nvPr>
            <p:ph type="sldNum" sz="quarter" idx="12"/>
          </p:nvPr>
        </p:nvSpPr>
        <p:spPr/>
        <p:txBody>
          <a:bodyPr/>
          <a:lstStyle/>
          <a:p>
            <a:fld id="{0599FA0D-50FF-4FA8-A727-B28A84FF7AEC}" type="slidenum">
              <a:rPr lang="pt-BR" smtClean="0"/>
              <a:pPr/>
              <a:t>‹nº›</a:t>
            </a:fld>
            <a:endParaRPr lang="pt-BR"/>
          </a:p>
        </p:txBody>
      </p:sp>
    </p:spTree>
    <p:extLst>
      <p:ext uri="{BB962C8B-B14F-4D97-AF65-F5344CB8AC3E}">
        <p14:creationId xmlns:p14="http://schemas.microsoft.com/office/powerpoint/2010/main" val="35159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DC246A-E899-4F86-83F4-6D866D39107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094D23B-FB1D-4668-82F1-DE7B5DAFE157}"/>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CCEB071-0EFB-4C63-86EB-8049DB23B58B}"/>
              </a:ext>
            </a:extLst>
          </p:cNvPr>
          <p:cNvSpPr>
            <a:spLocks noGrp="1"/>
          </p:cNvSpPr>
          <p:nvPr>
            <p:ph type="dt" sz="half" idx="10"/>
          </p:nvPr>
        </p:nvSpPr>
        <p:spPr/>
        <p:txBody>
          <a:bodyPr/>
          <a:lstStyle/>
          <a:p>
            <a:fld id="{19A72174-F1DE-465E-9EA4-0775B4A19FD7}" type="datetimeFigureOut">
              <a:rPr lang="pt-BR" smtClean="0"/>
              <a:pPr/>
              <a:t>24/08/2023</a:t>
            </a:fld>
            <a:endParaRPr lang="pt-BR"/>
          </a:p>
        </p:txBody>
      </p:sp>
      <p:sp>
        <p:nvSpPr>
          <p:cNvPr id="5" name="Espaço Reservado para Rodapé 4">
            <a:extLst>
              <a:ext uri="{FF2B5EF4-FFF2-40B4-BE49-F238E27FC236}">
                <a16:creationId xmlns:a16="http://schemas.microsoft.com/office/drawing/2014/main" id="{BA2FA352-C34B-4F2E-BB0B-71AF6B68009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5A3096A-8089-4E05-A300-0C60C76B5B04}"/>
              </a:ext>
            </a:extLst>
          </p:cNvPr>
          <p:cNvSpPr>
            <a:spLocks noGrp="1"/>
          </p:cNvSpPr>
          <p:nvPr>
            <p:ph type="sldNum" sz="quarter" idx="12"/>
          </p:nvPr>
        </p:nvSpPr>
        <p:spPr/>
        <p:txBody>
          <a:bodyPr/>
          <a:lstStyle/>
          <a:p>
            <a:fld id="{0599FA0D-50FF-4FA8-A727-B28A84FF7AEC}" type="slidenum">
              <a:rPr lang="pt-BR" smtClean="0"/>
              <a:pPr/>
              <a:t>‹nº›</a:t>
            </a:fld>
            <a:endParaRPr lang="pt-BR"/>
          </a:p>
        </p:txBody>
      </p:sp>
    </p:spTree>
    <p:extLst>
      <p:ext uri="{BB962C8B-B14F-4D97-AF65-F5344CB8AC3E}">
        <p14:creationId xmlns:p14="http://schemas.microsoft.com/office/powerpoint/2010/main" val="912837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57EB30-E5AC-45BD-ADF9-981A18E20D9F}"/>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FFEE7196-4E3D-453D-B027-E014E77129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C70885BE-191E-48A1-929A-B34C98B7DB44}"/>
              </a:ext>
            </a:extLst>
          </p:cNvPr>
          <p:cNvSpPr>
            <a:spLocks noGrp="1"/>
          </p:cNvSpPr>
          <p:nvPr>
            <p:ph type="dt" sz="half" idx="10"/>
          </p:nvPr>
        </p:nvSpPr>
        <p:spPr/>
        <p:txBody>
          <a:bodyPr/>
          <a:lstStyle/>
          <a:p>
            <a:fld id="{19A72174-F1DE-465E-9EA4-0775B4A19FD7}" type="datetimeFigureOut">
              <a:rPr lang="pt-BR" smtClean="0"/>
              <a:pPr/>
              <a:t>24/08/2023</a:t>
            </a:fld>
            <a:endParaRPr lang="pt-BR"/>
          </a:p>
        </p:txBody>
      </p:sp>
      <p:sp>
        <p:nvSpPr>
          <p:cNvPr id="5" name="Espaço Reservado para Rodapé 4">
            <a:extLst>
              <a:ext uri="{FF2B5EF4-FFF2-40B4-BE49-F238E27FC236}">
                <a16:creationId xmlns:a16="http://schemas.microsoft.com/office/drawing/2014/main" id="{B66297CF-F9FA-432D-9FD6-D69AAB4BFB6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69D3C9F-2FFF-49FA-A016-94A34AC36906}"/>
              </a:ext>
            </a:extLst>
          </p:cNvPr>
          <p:cNvSpPr>
            <a:spLocks noGrp="1"/>
          </p:cNvSpPr>
          <p:nvPr>
            <p:ph type="sldNum" sz="quarter" idx="12"/>
          </p:nvPr>
        </p:nvSpPr>
        <p:spPr/>
        <p:txBody>
          <a:bodyPr/>
          <a:lstStyle/>
          <a:p>
            <a:fld id="{0599FA0D-50FF-4FA8-A727-B28A84FF7AEC}" type="slidenum">
              <a:rPr lang="pt-BR" smtClean="0"/>
              <a:pPr/>
              <a:t>‹nº›</a:t>
            </a:fld>
            <a:endParaRPr lang="pt-BR"/>
          </a:p>
        </p:txBody>
      </p:sp>
    </p:spTree>
    <p:extLst>
      <p:ext uri="{BB962C8B-B14F-4D97-AF65-F5344CB8AC3E}">
        <p14:creationId xmlns:p14="http://schemas.microsoft.com/office/powerpoint/2010/main" val="1002012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A96F31-C031-4962-AAD6-57BD1B8EE6C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26D656F-DC3A-418A-BC0B-00933F06549E}"/>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8C5C56EF-9728-4256-A16C-6B63D7FBA4DD}"/>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6DB57846-4B35-473E-9BE1-B2F926197F55}"/>
              </a:ext>
            </a:extLst>
          </p:cNvPr>
          <p:cNvSpPr>
            <a:spLocks noGrp="1"/>
          </p:cNvSpPr>
          <p:nvPr>
            <p:ph type="dt" sz="half" idx="10"/>
          </p:nvPr>
        </p:nvSpPr>
        <p:spPr/>
        <p:txBody>
          <a:bodyPr/>
          <a:lstStyle/>
          <a:p>
            <a:fld id="{19A72174-F1DE-465E-9EA4-0775B4A19FD7}" type="datetimeFigureOut">
              <a:rPr lang="pt-BR" smtClean="0"/>
              <a:pPr/>
              <a:t>24/08/2023</a:t>
            </a:fld>
            <a:endParaRPr lang="pt-BR"/>
          </a:p>
        </p:txBody>
      </p:sp>
      <p:sp>
        <p:nvSpPr>
          <p:cNvPr id="6" name="Espaço Reservado para Rodapé 5">
            <a:extLst>
              <a:ext uri="{FF2B5EF4-FFF2-40B4-BE49-F238E27FC236}">
                <a16:creationId xmlns:a16="http://schemas.microsoft.com/office/drawing/2014/main" id="{3691D528-354F-41F0-9ECB-5FEF25E8C0DB}"/>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9328D218-2B47-42CF-98CD-68548BA64BD0}"/>
              </a:ext>
            </a:extLst>
          </p:cNvPr>
          <p:cNvSpPr>
            <a:spLocks noGrp="1"/>
          </p:cNvSpPr>
          <p:nvPr>
            <p:ph type="sldNum" sz="quarter" idx="12"/>
          </p:nvPr>
        </p:nvSpPr>
        <p:spPr/>
        <p:txBody>
          <a:bodyPr/>
          <a:lstStyle/>
          <a:p>
            <a:fld id="{0599FA0D-50FF-4FA8-A727-B28A84FF7AEC}" type="slidenum">
              <a:rPr lang="pt-BR" smtClean="0"/>
              <a:pPr/>
              <a:t>‹nº›</a:t>
            </a:fld>
            <a:endParaRPr lang="pt-BR"/>
          </a:p>
        </p:txBody>
      </p:sp>
    </p:spTree>
    <p:extLst>
      <p:ext uri="{BB962C8B-B14F-4D97-AF65-F5344CB8AC3E}">
        <p14:creationId xmlns:p14="http://schemas.microsoft.com/office/powerpoint/2010/main" val="652666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B921C2-FA19-4885-B23E-161C48898B1E}"/>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066F98F8-A7A8-4B09-A15B-93EDB9A074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95C617B5-F65B-4B59-A9F1-C1DD031B5756}"/>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C1620AB7-E65E-42BC-A1BA-07178BE825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9E1C5743-5E3D-4F12-8000-10D20E2EBA78}"/>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FA2B63BB-FE1A-4298-94CF-89381C911066}"/>
              </a:ext>
            </a:extLst>
          </p:cNvPr>
          <p:cNvSpPr>
            <a:spLocks noGrp="1"/>
          </p:cNvSpPr>
          <p:nvPr>
            <p:ph type="dt" sz="half" idx="10"/>
          </p:nvPr>
        </p:nvSpPr>
        <p:spPr/>
        <p:txBody>
          <a:bodyPr/>
          <a:lstStyle/>
          <a:p>
            <a:fld id="{19A72174-F1DE-465E-9EA4-0775B4A19FD7}" type="datetimeFigureOut">
              <a:rPr lang="pt-BR" smtClean="0"/>
              <a:pPr/>
              <a:t>24/08/2023</a:t>
            </a:fld>
            <a:endParaRPr lang="pt-BR"/>
          </a:p>
        </p:txBody>
      </p:sp>
      <p:sp>
        <p:nvSpPr>
          <p:cNvPr id="8" name="Espaço Reservado para Rodapé 7">
            <a:extLst>
              <a:ext uri="{FF2B5EF4-FFF2-40B4-BE49-F238E27FC236}">
                <a16:creationId xmlns:a16="http://schemas.microsoft.com/office/drawing/2014/main" id="{0BDEF407-B1F0-4470-9D7D-9D5698B9A2E9}"/>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16C556B1-A766-482F-932E-7C23E65687F9}"/>
              </a:ext>
            </a:extLst>
          </p:cNvPr>
          <p:cNvSpPr>
            <a:spLocks noGrp="1"/>
          </p:cNvSpPr>
          <p:nvPr>
            <p:ph type="sldNum" sz="quarter" idx="12"/>
          </p:nvPr>
        </p:nvSpPr>
        <p:spPr/>
        <p:txBody>
          <a:bodyPr/>
          <a:lstStyle/>
          <a:p>
            <a:fld id="{0599FA0D-50FF-4FA8-A727-B28A84FF7AEC}" type="slidenum">
              <a:rPr lang="pt-BR" smtClean="0"/>
              <a:pPr/>
              <a:t>‹nº›</a:t>
            </a:fld>
            <a:endParaRPr lang="pt-BR"/>
          </a:p>
        </p:txBody>
      </p:sp>
    </p:spTree>
    <p:extLst>
      <p:ext uri="{BB962C8B-B14F-4D97-AF65-F5344CB8AC3E}">
        <p14:creationId xmlns:p14="http://schemas.microsoft.com/office/powerpoint/2010/main" val="2941456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D4C33-5519-45C9-AF27-54952AA50014}"/>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59033C61-DC0E-4199-AF27-91CDDC03CBA6}"/>
              </a:ext>
            </a:extLst>
          </p:cNvPr>
          <p:cNvSpPr>
            <a:spLocks noGrp="1"/>
          </p:cNvSpPr>
          <p:nvPr>
            <p:ph type="dt" sz="half" idx="10"/>
          </p:nvPr>
        </p:nvSpPr>
        <p:spPr/>
        <p:txBody>
          <a:bodyPr/>
          <a:lstStyle/>
          <a:p>
            <a:fld id="{19A72174-F1DE-465E-9EA4-0775B4A19FD7}" type="datetimeFigureOut">
              <a:rPr lang="pt-BR" smtClean="0"/>
              <a:pPr/>
              <a:t>24/08/2023</a:t>
            </a:fld>
            <a:endParaRPr lang="pt-BR"/>
          </a:p>
        </p:txBody>
      </p:sp>
      <p:sp>
        <p:nvSpPr>
          <p:cNvPr id="4" name="Espaço Reservado para Rodapé 3">
            <a:extLst>
              <a:ext uri="{FF2B5EF4-FFF2-40B4-BE49-F238E27FC236}">
                <a16:creationId xmlns:a16="http://schemas.microsoft.com/office/drawing/2014/main" id="{727A4F20-97BA-400B-A283-994CC6CC5F70}"/>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F8EDF716-78AC-4D77-A61A-A0E3E4027393}"/>
              </a:ext>
            </a:extLst>
          </p:cNvPr>
          <p:cNvSpPr>
            <a:spLocks noGrp="1"/>
          </p:cNvSpPr>
          <p:nvPr>
            <p:ph type="sldNum" sz="quarter" idx="12"/>
          </p:nvPr>
        </p:nvSpPr>
        <p:spPr/>
        <p:txBody>
          <a:bodyPr/>
          <a:lstStyle/>
          <a:p>
            <a:fld id="{0599FA0D-50FF-4FA8-A727-B28A84FF7AEC}" type="slidenum">
              <a:rPr lang="pt-BR" smtClean="0"/>
              <a:pPr/>
              <a:t>‹nº›</a:t>
            </a:fld>
            <a:endParaRPr lang="pt-BR"/>
          </a:p>
        </p:txBody>
      </p:sp>
    </p:spTree>
    <p:extLst>
      <p:ext uri="{BB962C8B-B14F-4D97-AF65-F5344CB8AC3E}">
        <p14:creationId xmlns:p14="http://schemas.microsoft.com/office/powerpoint/2010/main" val="3637307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AADC1FB4-CE2E-4A07-8577-C88E28918D54}"/>
              </a:ext>
            </a:extLst>
          </p:cNvPr>
          <p:cNvSpPr>
            <a:spLocks noGrp="1"/>
          </p:cNvSpPr>
          <p:nvPr>
            <p:ph type="dt" sz="half" idx="10"/>
          </p:nvPr>
        </p:nvSpPr>
        <p:spPr/>
        <p:txBody>
          <a:bodyPr/>
          <a:lstStyle/>
          <a:p>
            <a:fld id="{19A72174-F1DE-465E-9EA4-0775B4A19FD7}" type="datetimeFigureOut">
              <a:rPr lang="pt-BR" smtClean="0"/>
              <a:pPr/>
              <a:t>24/08/2023</a:t>
            </a:fld>
            <a:endParaRPr lang="pt-BR"/>
          </a:p>
        </p:txBody>
      </p:sp>
      <p:sp>
        <p:nvSpPr>
          <p:cNvPr id="3" name="Espaço Reservado para Rodapé 2">
            <a:extLst>
              <a:ext uri="{FF2B5EF4-FFF2-40B4-BE49-F238E27FC236}">
                <a16:creationId xmlns:a16="http://schemas.microsoft.com/office/drawing/2014/main" id="{1AC841CD-2895-4DAE-948B-CEE1F0C55E73}"/>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B7F721F5-3CC8-4756-BA43-4F370DFA80F3}"/>
              </a:ext>
            </a:extLst>
          </p:cNvPr>
          <p:cNvSpPr>
            <a:spLocks noGrp="1"/>
          </p:cNvSpPr>
          <p:nvPr>
            <p:ph type="sldNum" sz="quarter" idx="12"/>
          </p:nvPr>
        </p:nvSpPr>
        <p:spPr/>
        <p:txBody>
          <a:bodyPr/>
          <a:lstStyle/>
          <a:p>
            <a:fld id="{0599FA0D-50FF-4FA8-A727-B28A84FF7AEC}" type="slidenum">
              <a:rPr lang="pt-BR" smtClean="0"/>
              <a:pPr/>
              <a:t>‹nº›</a:t>
            </a:fld>
            <a:endParaRPr lang="pt-BR"/>
          </a:p>
        </p:txBody>
      </p:sp>
    </p:spTree>
    <p:extLst>
      <p:ext uri="{BB962C8B-B14F-4D97-AF65-F5344CB8AC3E}">
        <p14:creationId xmlns:p14="http://schemas.microsoft.com/office/powerpoint/2010/main" val="2127910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1B5340-F683-41DB-A833-9DE5C5C2C2CF}"/>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F91FA873-B9E1-4417-B3E0-B04504BC45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58D77F5C-C50C-4764-A830-D6F40D5D52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9D30B173-0F6B-4DA1-BC81-0724337891C4}"/>
              </a:ext>
            </a:extLst>
          </p:cNvPr>
          <p:cNvSpPr>
            <a:spLocks noGrp="1"/>
          </p:cNvSpPr>
          <p:nvPr>
            <p:ph type="dt" sz="half" idx="10"/>
          </p:nvPr>
        </p:nvSpPr>
        <p:spPr/>
        <p:txBody>
          <a:bodyPr/>
          <a:lstStyle/>
          <a:p>
            <a:fld id="{19A72174-F1DE-465E-9EA4-0775B4A19FD7}" type="datetimeFigureOut">
              <a:rPr lang="pt-BR" smtClean="0"/>
              <a:pPr/>
              <a:t>24/08/2023</a:t>
            </a:fld>
            <a:endParaRPr lang="pt-BR"/>
          </a:p>
        </p:txBody>
      </p:sp>
      <p:sp>
        <p:nvSpPr>
          <p:cNvPr id="6" name="Espaço Reservado para Rodapé 5">
            <a:extLst>
              <a:ext uri="{FF2B5EF4-FFF2-40B4-BE49-F238E27FC236}">
                <a16:creationId xmlns:a16="http://schemas.microsoft.com/office/drawing/2014/main" id="{75E7FADB-4DB4-4809-9E78-FAF5A922B493}"/>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C9EAFFA7-BF36-43F4-B559-7AC6D569A8C2}"/>
              </a:ext>
            </a:extLst>
          </p:cNvPr>
          <p:cNvSpPr>
            <a:spLocks noGrp="1"/>
          </p:cNvSpPr>
          <p:nvPr>
            <p:ph type="sldNum" sz="quarter" idx="12"/>
          </p:nvPr>
        </p:nvSpPr>
        <p:spPr/>
        <p:txBody>
          <a:bodyPr/>
          <a:lstStyle/>
          <a:p>
            <a:fld id="{0599FA0D-50FF-4FA8-A727-B28A84FF7AEC}" type="slidenum">
              <a:rPr lang="pt-BR" smtClean="0"/>
              <a:pPr/>
              <a:t>‹nº›</a:t>
            </a:fld>
            <a:endParaRPr lang="pt-BR"/>
          </a:p>
        </p:txBody>
      </p:sp>
    </p:spTree>
    <p:extLst>
      <p:ext uri="{BB962C8B-B14F-4D97-AF65-F5344CB8AC3E}">
        <p14:creationId xmlns:p14="http://schemas.microsoft.com/office/powerpoint/2010/main" val="3884757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9CA1F0-9C51-4891-B9AD-1E5CB87D7E2F}"/>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1C898717-4238-4BE8-9F72-1A0BBCC088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79B8F5C0-70FF-47F0-9000-0C8D73B740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1DB07C52-DFFA-46AC-AC07-2C5CACAAA7CE}"/>
              </a:ext>
            </a:extLst>
          </p:cNvPr>
          <p:cNvSpPr>
            <a:spLocks noGrp="1"/>
          </p:cNvSpPr>
          <p:nvPr>
            <p:ph type="dt" sz="half" idx="10"/>
          </p:nvPr>
        </p:nvSpPr>
        <p:spPr/>
        <p:txBody>
          <a:bodyPr/>
          <a:lstStyle/>
          <a:p>
            <a:fld id="{19A72174-F1DE-465E-9EA4-0775B4A19FD7}" type="datetimeFigureOut">
              <a:rPr lang="pt-BR" smtClean="0"/>
              <a:pPr/>
              <a:t>24/08/2023</a:t>
            </a:fld>
            <a:endParaRPr lang="pt-BR"/>
          </a:p>
        </p:txBody>
      </p:sp>
      <p:sp>
        <p:nvSpPr>
          <p:cNvPr id="6" name="Espaço Reservado para Rodapé 5">
            <a:extLst>
              <a:ext uri="{FF2B5EF4-FFF2-40B4-BE49-F238E27FC236}">
                <a16:creationId xmlns:a16="http://schemas.microsoft.com/office/drawing/2014/main" id="{D2441EBB-F18B-4E20-A45E-CFC4D6931C1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20A631FC-048E-4E84-A314-B44FDD8CF5BC}"/>
              </a:ext>
            </a:extLst>
          </p:cNvPr>
          <p:cNvSpPr>
            <a:spLocks noGrp="1"/>
          </p:cNvSpPr>
          <p:nvPr>
            <p:ph type="sldNum" sz="quarter" idx="12"/>
          </p:nvPr>
        </p:nvSpPr>
        <p:spPr/>
        <p:txBody>
          <a:bodyPr/>
          <a:lstStyle/>
          <a:p>
            <a:fld id="{0599FA0D-50FF-4FA8-A727-B28A84FF7AEC}" type="slidenum">
              <a:rPr lang="pt-BR" smtClean="0"/>
              <a:pPr/>
              <a:t>‹nº›</a:t>
            </a:fld>
            <a:endParaRPr lang="pt-BR"/>
          </a:p>
        </p:txBody>
      </p:sp>
    </p:spTree>
    <p:extLst>
      <p:ext uri="{BB962C8B-B14F-4D97-AF65-F5344CB8AC3E}">
        <p14:creationId xmlns:p14="http://schemas.microsoft.com/office/powerpoint/2010/main" val="394469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F51402D8-F9CA-4F43-8C33-920DC24F66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7539D1EF-F413-4244-AC65-AAF9A5C1CA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D546AD6-202C-428B-B676-083B76643D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A72174-F1DE-465E-9EA4-0775B4A19FD7}" type="datetimeFigureOut">
              <a:rPr lang="pt-BR" smtClean="0"/>
              <a:pPr/>
              <a:t>24/08/2023</a:t>
            </a:fld>
            <a:endParaRPr lang="pt-BR"/>
          </a:p>
        </p:txBody>
      </p:sp>
      <p:sp>
        <p:nvSpPr>
          <p:cNvPr id="5" name="Espaço Reservado para Rodapé 4">
            <a:extLst>
              <a:ext uri="{FF2B5EF4-FFF2-40B4-BE49-F238E27FC236}">
                <a16:creationId xmlns:a16="http://schemas.microsoft.com/office/drawing/2014/main" id="{FF6569BC-C6FC-4EA3-942D-36711AB98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C2789A00-C4CB-415F-ACA2-3C16F8B00B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99FA0D-50FF-4FA8-A727-B28A84FF7AEC}" type="slidenum">
              <a:rPr lang="pt-BR" smtClean="0"/>
              <a:pPr/>
              <a:t>‹nº›</a:t>
            </a:fld>
            <a:endParaRPr lang="pt-BR"/>
          </a:p>
        </p:txBody>
      </p:sp>
    </p:spTree>
    <p:extLst>
      <p:ext uri="{BB962C8B-B14F-4D97-AF65-F5344CB8AC3E}">
        <p14:creationId xmlns:p14="http://schemas.microsoft.com/office/powerpoint/2010/main" val="756252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a:extLst>
              <a:ext uri="{FF2B5EF4-FFF2-40B4-BE49-F238E27FC236}">
                <a16:creationId xmlns:a16="http://schemas.microsoft.com/office/drawing/2014/main" id="{4400C311-B80F-49AA-A83C-21F55E2425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CaixaDeTexto 17">
            <a:extLst>
              <a:ext uri="{FF2B5EF4-FFF2-40B4-BE49-F238E27FC236}">
                <a16:creationId xmlns:a16="http://schemas.microsoft.com/office/drawing/2014/main" id="{4BA3E516-C605-4C8C-9F85-ECC753815C5C}"/>
              </a:ext>
            </a:extLst>
          </p:cNvPr>
          <p:cNvSpPr txBox="1"/>
          <p:nvPr/>
        </p:nvSpPr>
        <p:spPr>
          <a:xfrm>
            <a:off x="340101" y="1237290"/>
            <a:ext cx="7175908" cy="1323439"/>
          </a:xfrm>
          <a:prstGeom prst="rect">
            <a:avLst/>
          </a:prstGeom>
          <a:noFill/>
        </p:spPr>
        <p:txBody>
          <a:bodyPr wrap="square" lIns="91440" tIns="45720" rIns="91440" bIns="45720" rtlCol="0" anchor="t">
            <a:spAutoFit/>
          </a:bodyPr>
          <a:lstStyle/>
          <a:p>
            <a:r>
              <a:rPr lang="pt-BR" sz="2800" b="1" dirty="0">
                <a:solidFill>
                  <a:schemeClr val="bg1"/>
                </a:solidFill>
                <a:latin typeface="Montserrat"/>
              </a:rPr>
              <a:t>Divisão de Monitoramento, Avaliação e Articulação de Redes de Atenção</a:t>
            </a:r>
            <a:r>
              <a:rPr lang="pt-BR" sz="2800" dirty="0">
                <a:solidFill>
                  <a:schemeClr val="bg1"/>
                </a:solidFill>
                <a:latin typeface="Montserrat"/>
              </a:rPr>
              <a:t> </a:t>
            </a:r>
          </a:p>
          <a:p>
            <a:pPr>
              <a:spcBef>
                <a:spcPts val="1200"/>
              </a:spcBef>
            </a:pPr>
            <a:r>
              <a:rPr lang="pt-BR" sz="1400" dirty="0">
                <a:solidFill>
                  <a:schemeClr val="bg1"/>
                </a:solidFill>
                <a:latin typeface="Montserrat"/>
              </a:rPr>
              <a:t> AGOSTO DE 2023</a:t>
            </a:r>
            <a:endParaRPr lang="pt-BR" sz="5400" b="1" dirty="0">
              <a:solidFill>
                <a:schemeClr val="bg1"/>
              </a:solidFill>
              <a:latin typeface="Montserrat" panose="00000500000000000000" pitchFamily="2" charset="0"/>
            </a:endParaRPr>
          </a:p>
        </p:txBody>
      </p:sp>
      <p:sp>
        <p:nvSpPr>
          <p:cNvPr id="2" name="Retângulo 1">
            <a:extLst>
              <a:ext uri="{FF2B5EF4-FFF2-40B4-BE49-F238E27FC236}">
                <a16:creationId xmlns:a16="http://schemas.microsoft.com/office/drawing/2014/main" id="{0E3E1E4B-9F59-D1F5-204E-0C2BF52E88DA}"/>
              </a:ext>
            </a:extLst>
          </p:cNvPr>
          <p:cNvSpPr/>
          <p:nvPr/>
        </p:nvSpPr>
        <p:spPr>
          <a:xfrm>
            <a:off x="9629775" y="5711032"/>
            <a:ext cx="2336800"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Imagem 2">
            <a:extLst>
              <a:ext uri="{FF2B5EF4-FFF2-40B4-BE49-F238E27FC236}">
                <a16:creationId xmlns:a16="http://schemas.microsoft.com/office/drawing/2014/main" id="{AC313FCC-D1CF-65D6-BC39-9DF2E510F1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8102" y="5879206"/>
            <a:ext cx="1901779" cy="597737"/>
          </a:xfrm>
          <a:prstGeom prst="rect">
            <a:avLst/>
          </a:prstGeom>
        </p:spPr>
      </p:pic>
      <p:sp>
        <p:nvSpPr>
          <p:cNvPr id="20" name="Google Shape;90;p1">
            <a:extLst>
              <a:ext uri="{FF2B5EF4-FFF2-40B4-BE49-F238E27FC236}">
                <a16:creationId xmlns:a16="http://schemas.microsoft.com/office/drawing/2014/main" id="{66489316-AE73-4E9D-BFD8-0B796D7F83EF}"/>
              </a:ext>
            </a:extLst>
          </p:cNvPr>
          <p:cNvSpPr txBox="1"/>
          <p:nvPr/>
        </p:nvSpPr>
        <p:spPr>
          <a:xfrm>
            <a:off x="142877" y="4950277"/>
            <a:ext cx="6442633" cy="1354176"/>
          </a:xfrm>
          <a:prstGeom prst="rect">
            <a:avLst/>
          </a:prstGeom>
          <a:noFill/>
          <a:ln>
            <a:noFill/>
          </a:ln>
        </p:spPr>
        <p:txBody>
          <a:bodyPr spcFirstLastPara="1" wrap="square" lIns="121900" tIns="121900" rIns="121900" bIns="121900" anchor="t" anchorCtr="0">
            <a:spAutoFit/>
          </a:bodyPr>
          <a:lstStyle/>
          <a:p>
            <a:pPr algn="ctr">
              <a:defRPr/>
            </a:pPr>
            <a:r>
              <a:rPr lang="pt-BR" b="1" dirty="0">
                <a:solidFill>
                  <a:schemeClr val="bg1"/>
                </a:solidFill>
                <a:latin typeface="Montserrat"/>
                <a:ea typeface="Roboto"/>
                <a:cs typeface="Roboto"/>
                <a:sym typeface="Roboto"/>
              </a:rPr>
              <a:t>Departamento de Atenção Primária e Políticas de Saúde - DAPPS</a:t>
            </a:r>
            <a:endParaRPr lang="pt-BR" b="1" dirty="0">
              <a:solidFill>
                <a:schemeClr val="bg1"/>
              </a:solidFill>
              <a:latin typeface="Montserrat"/>
              <a:cs typeface="Calibri"/>
            </a:endParaRPr>
          </a:p>
          <a:p>
            <a:pPr algn="ctr">
              <a:defRPr/>
            </a:pPr>
            <a:r>
              <a:rPr lang="pt-BR" b="1" dirty="0">
                <a:solidFill>
                  <a:schemeClr val="bg1"/>
                </a:solidFill>
                <a:latin typeface="Montserrat"/>
                <a:ea typeface="Roboto"/>
                <a:cs typeface="Roboto"/>
                <a:sym typeface="Roboto"/>
              </a:rPr>
              <a:t>Secretaria Estadual da Saúde do RS - SES</a:t>
            </a:r>
            <a:endParaRPr lang="pt-BR" b="1" dirty="0">
              <a:solidFill>
                <a:schemeClr val="bg1"/>
              </a:solidFill>
              <a:latin typeface="Montserrat"/>
              <a:sym typeface="Roboto"/>
            </a:endParaRPr>
          </a:p>
          <a:p>
            <a:pPr lvl="0">
              <a:defRPr/>
            </a:pPr>
            <a:endParaRPr lang="pt-BR" b="1" dirty="0">
              <a:solidFill>
                <a:schemeClr val="bg1"/>
              </a:solidFill>
              <a:latin typeface="Montserrat" panose="00000500000000000000" pitchFamily="2" charset="0"/>
              <a:ea typeface="Roboto"/>
              <a:cs typeface="Roboto"/>
            </a:endParaRPr>
          </a:p>
        </p:txBody>
      </p:sp>
    </p:spTree>
    <p:extLst>
      <p:ext uri="{BB962C8B-B14F-4D97-AF65-F5344CB8AC3E}">
        <p14:creationId xmlns:p14="http://schemas.microsoft.com/office/powerpoint/2010/main" val="1752886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6">
            <a:extLst>
              <a:ext uri="{FF2B5EF4-FFF2-40B4-BE49-F238E27FC236}">
                <a16:creationId xmlns:a16="http://schemas.microsoft.com/office/drawing/2014/main" id="{7D47E0C7-2D56-49C7-AE4B-23265A22AC72}"/>
              </a:ext>
            </a:extLst>
          </p:cNvPr>
          <p:cNvSpPr>
            <a:spLocks noEditPoints="1"/>
          </p:cNvSpPr>
          <p:nvPr/>
        </p:nvSpPr>
        <p:spPr bwMode="auto">
          <a:xfrm>
            <a:off x="6943725" y="2082800"/>
            <a:ext cx="5077992" cy="4643580"/>
          </a:xfrm>
          <a:custGeom>
            <a:avLst/>
            <a:gdLst>
              <a:gd name="T0" fmla="*/ 1579 w 3911"/>
              <a:gd name="T1" fmla="*/ 430 h 3577"/>
              <a:gd name="T2" fmla="*/ 3648 w 3911"/>
              <a:gd name="T3" fmla="*/ 250 h 3577"/>
              <a:gd name="T4" fmla="*/ 3891 w 3911"/>
              <a:gd name="T5" fmla="*/ 45 h 3577"/>
              <a:gd name="T6" fmla="*/ 3677 w 3911"/>
              <a:gd name="T7" fmla="*/ 49 h 3577"/>
              <a:gd name="T8" fmla="*/ 3705 w 3911"/>
              <a:gd name="T9" fmla="*/ 263 h 3577"/>
              <a:gd name="T10" fmla="*/ 3867 w 3911"/>
              <a:gd name="T11" fmla="*/ 396 h 3577"/>
              <a:gd name="T12" fmla="*/ 3559 w 3911"/>
              <a:gd name="T13" fmla="*/ 766 h 3577"/>
              <a:gd name="T14" fmla="*/ 3469 w 3911"/>
              <a:gd name="T15" fmla="*/ 1001 h 3577"/>
              <a:gd name="T16" fmla="*/ 3567 w 3911"/>
              <a:gd name="T17" fmla="*/ 783 h 3577"/>
              <a:gd name="T18" fmla="*/ 3580 w 3911"/>
              <a:gd name="T19" fmla="*/ 993 h 3577"/>
              <a:gd name="T20" fmla="*/ 3426 w 3911"/>
              <a:gd name="T21" fmla="*/ 761 h 3577"/>
              <a:gd name="T22" fmla="*/ 3270 w 3911"/>
              <a:gd name="T23" fmla="*/ 483 h 3577"/>
              <a:gd name="T24" fmla="*/ 3402 w 3911"/>
              <a:gd name="T25" fmla="*/ 571 h 3577"/>
              <a:gd name="T26" fmla="*/ 3900 w 3911"/>
              <a:gd name="T27" fmla="*/ 1898 h 3577"/>
              <a:gd name="T28" fmla="*/ 3900 w 3911"/>
              <a:gd name="T29" fmla="*/ 1146 h 3577"/>
              <a:gd name="T30" fmla="*/ 3144 w 3911"/>
              <a:gd name="T31" fmla="*/ 1136 h 3577"/>
              <a:gd name="T32" fmla="*/ 3267 w 3911"/>
              <a:gd name="T33" fmla="*/ 1411 h 3577"/>
              <a:gd name="T34" fmla="*/ 3164 w 3911"/>
              <a:gd name="T35" fmla="*/ 1545 h 3577"/>
              <a:gd name="T36" fmla="*/ 3675 w 3911"/>
              <a:gd name="T37" fmla="*/ 2453 h 3577"/>
              <a:gd name="T38" fmla="*/ 3911 w 3911"/>
              <a:gd name="T39" fmla="*/ 2481 h 3577"/>
              <a:gd name="T40" fmla="*/ 3093 w 3911"/>
              <a:gd name="T41" fmla="*/ 2411 h 3577"/>
              <a:gd name="T42" fmla="*/ 3093 w 3911"/>
              <a:gd name="T43" fmla="*/ 1923 h 3577"/>
              <a:gd name="T44" fmla="*/ 2840 w 3911"/>
              <a:gd name="T45" fmla="*/ 2973 h 3577"/>
              <a:gd name="T46" fmla="*/ 2475 w 3911"/>
              <a:gd name="T47" fmla="*/ 3242 h 3577"/>
              <a:gd name="T48" fmla="*/ 2180 w 3911"/>
              <a:gd name="T49" fmla="*/ 3518 h 3577"/>
              <a:gd name="T50" fmla="*/ 2519 w 3911"/>
              <a:gd name="T51" fmla="*/ 2998 h 3577"/>
              <a:gd name="T52" fmla="*/ 2844 w 3911"/>
              <a:gd name="T53" fmla="*/ 3280 h 3577"/>
              <a:gd name="T54" fmla="*/ 2582 w 3911"/>
              <a:gd name="T55" fmla="*/ 3366 h 3577"/>
              <a:gd name="T56" fmla="*/ 2774 w 3911"/>
              <a:gd name="T57" fmla="*/ 2764 h 3577"/>
              <a:gd name="T58" fmla="*/ 1841 w 3911"/>
              <a:gd name="T59" fmla="*/ 2732 h 3577"/>
              <a:gd name="T60" fmla="*/ 2183 w 3911"/>
              <a:gd name="T61" fmla="*/ 3177 h 3577"/>
              <a:gd name="T62" fmla="*/ 1491 w 3911"/>
              <a:gd name="T63" fmla="*/ 2925 h 3577"/>
              <a:gd name="T64" fmla="*/ 1700 w 3911"/>
              <a:gd name="T65" fmla="*/ 2962 h 3577"/>
              <a:gd name="T66" fmla="*/ 1910 w 3911"/>
              <a:gd name="T67" fmla="*/ 3272 h 3577"/>
              <a:gd name="T68" fmla="*/ 1756 w 3911"/>
              <a:gd name="T69" fmla="*/ 3367 h 3577"/>
              <a:gd name="T70" fmla="*/ 1076 w 3911"/>
              <a:gd name="T71" fmla="*/ 2732 h 3577"/>
              <a:gd name="T72" fmla="*/ 1051 w 3911"/>
              <a:gd name="T73" fmla="*/ 2968 h 3577"/>
              <a:gd name="T74" fmla="*/ 1076 w 3911"/>
              <a:gd name="T75" fmla="*/ 2732 h 3577"/>
              <a:gd name="T76" fmla="*/ 984 w 3911"/>
              <a:gd name="T77" fmla="*/ 2933 h 3577"/>
              <a:gd name="T78" fmla="*/ 850 w 3911"/>
              <a:gd name="T79" fmla="*/ 2830 h 3577"/>
              <a:gd name="T80" fmla="*/ 2198 w 3911"/>
              <a:gd name="T81" fmla="*/ 826 h 3577"/>
              <a:gd name="T82" fmla="*/ 2634 w 3911"/>
              <a:gd name="T83" fmla="*/ 493 h 3577"/>
              <a:gd name="T84" fmla="*/ 2728 w 3911"/>
              <a:gd name="T85" fmla="*/ 766 h 3577"/>
              <a:gd name="T86" fmla="*/ 2198 w 3911"/>
              <a:gd name="T87" fmla="*/ 1310 h 3577"/>
              <a:gd name="T88" fmla="*/ 2407 w 3911"/>
              <a:gd name="T89" fmla="*/ 1374 h 3577"/>
              <a:gd name="T90" fmla="*/ 2707 w 3911"/>
              <a:gd name="T91" fmla="*/ 2420 h 3577"/>
              <a:gd name="T92" fmla="*/ 2911 w 3911"/>
              <a:gd name="T93" fmla="*/ 2192 h 3577"/>
              <a:gd name="T94" fmla="*/ 1635 w 3911"/>
              <a:gd name="T95" fmla="*/ 1806 h 3577"/>
              <a:gd name="T96" fmla="*/ 2016 w 3911"/>
              <a:gd name="T97" fmla="*/ 2414 h 3577"/>
              <a:gd name="T98" fmla="*/ 612 w 3911"/>
              <a:gd name="T99" fmla="*/ 2299 h 3577"/>
              <a:gd name="T100" fmla="*/ 1178 w 3911"/>
              <a:gd name="T101" fmla="*/ 1806 h 3577"/>
              <a:gd name="T102" fmla="*/ 417 w 3911"/>
              <a:gd name="T103" fmla="*/ 1806 h 3577"/>
              <a:gd name="T104" fmla="*/ 291 w 3911"/>
              <a:gd name="T105" fmla="*/ 1575 h 3577"/>
              <a:gd name="T106" fmla="*/ 590 w 3911"/>
              <a:gd name="T107" fmla="*/ 1997 h 3577"/>
              <a:gd name="T108" fmla="*/ 1125 w 3911"/>
              <a:gd name="T109" fmla="*/ 329 h 3577"/>
              <a:gd name="T110" fmla="*/ 1982 w 3911"/>
              <a:gd name="T111" fmla="*/ 316 h 3577"/>
              <a:gd name="T112" fmla="*/ 1225 w 3911"/>
              <a:gd name="T113" fmla="*/ 900 h 3577"/>
              <a:gd name="T114" fmla="*/ 1653 w 3911"/>
              <a:gd name="T115" fmla="*/ 1257 h 3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11" h="3577">
                <a:moveTo>
                  <a:pt x="1429" y="1334"/>
                </a:moveTo>
                <a:cubicBezTo>
                  <a:pt x="1524" y="1334"/>
                  <a:pt x="1603" y="1312"/>
                  <a:pt x="1664" y="1270"/>
                </a:cubicBezTo>
                <a:lnTo>
                  <a:pt x="1665" y="1268"/>
                </a:lnTo>
                <a:cubicBezTo>
                  <a:pt x="1692" y="1237"/>
                  <a:pt x="1718" y="1183"/>
                  <a:pt x="1744" y="1109"/>
                </a:cubicBezTo>
                <a:cubicBezTo>
                  <a:pt x="1769" y="1036"/>
                  <a:pt x="1788" y="954"/>
                  <a:pt x="1799" y="865"/>
                </a:cubicBezTo>
                <a:cubicBezTo>
                  <a:pt x="1806" y="808"/>
                  <a:pt x="1809" y="764"/>
                  <a:pt x="1809" y="730"/>
                </a:cubicBezTo>
                <a:cubicBezTo>
                  <a:pt x="1809" y="628"/>
                  <a:pt x="1789" y="552"/>
                  <a:pt x="1749" y="504"/>
                </a:cubicBezTo>
                <a:cubicBezTo>
                  <a:pt x="1709" y="454"/>
                  <a:pt x="1651" y="430"/>
                  <a:pt x="1579" y="430"/>
                </a:cubicBezTo>
                <a:cubicBezTo>
                  <a:pt x="1489" y="430"/>
                  <a:pt x="1410" y="453"/>
                  <a:pt x="1343" y="499"/>
                </a:cubicBezTo>
                <a:lnTo>
                  <a:pt x="1341" y="500"/>
                </a:lnTo>
                <a:cubicBezTo>
                  <a:pt x="1315" y="531"/>
                  <a:pt x="1288" y="583"/>
                  <a:pt x="1264" y="654"/>
                </a:cubicBezTo>
                <a:cubicBezTo>
                  <a:pt x="1239" y="725"/>
                  <a:pt x="1220" y="807"/>
                  <a:pt x="1209" y="898"/>
                </a:cubicBezTo>
                <a:cubicBezTo>
                  <a:pt x="1201" y="946"/>
                  <a:pt x="1197" y="991"/>
                  <a:pt x="1197" y="1033"/>
                </a:cubicBezTo>
                <a:cubicBezTo>
                  <a:pt x="1197" y="1134"/>
                  <a:pt x="1218" y="1209"/>
                  <a:pt x="1258" y="1259"/>
                </a:cubicBezTo>
                <a:cubicBezTo>
                  <a:pt x="1299" y="1308"/>
                  <a:pt x="1357" y="1334"/>
                  <a:pt x="1429" y="1334"/>
                </a:cubicBezTo>
                <a:close/>
                <a:moveTo>
                  <a:pt x="3648" y="250"/>
                </a:moveTo>
                <a:lnTo>
                  <a:pt x="3651" y="252"/>
                </a:lnTo>
                <a:cubicBezTo>
                  <a:pt x="3663" y="261"/>
                  <a:pt x="3679" y="270"/>
                  <a:pt x="3698" y="278"/>
                </a:cubicBezTo>
                <a:cubicBezTo>
                  <a:pt x="3717" y="286"/>
                  <a:pt x="3736" y="291"/>
                  <a:pt x="3754" y="293"/>
                </a:cubicBezTo>
                <a:cubicBezTo>
                  <a:pt x="3760" y="294"/>
                  <a:pt x="3770" y="295"/>
                  <a:pt x="3783" y="295"/>
                </a:cubicBezTo>
                <a:cubicBezTo>
                  <a:pt x="3866" y="295"/>
                  <a:pt x="3908" y="249"/>
                  <a:pt x="3908" y="158"/>
                </a:cubicBezTo>
                <a:cubicBezTo>
                  <a:pt x="3908" y="117"/>
                  <a:pt x="3903" y="81"/>
                  <a:pt x="3894" y="49"/>
                </a:cubicBezTo>
                <a:lnTo>
                  <a:pt x="3893" y="47"/>
                </a:lnTo>
                <a:lnTo>
                  <a:pt x="3891" y="45"/>
                </a:lnTo>
                <a:cubicBezTo>
                  <a:pt x="3878" y="36"/>
                  <a:pt x="3862" y="27"/>
                  <a:pt x="3843" y="19"/>
                </a:cubicBezTo>
                <a:cubicBezTo>
                  <a:pt x="3824" y="11"/>
                  <a:pt x="3805" y="6"/>
                  <a:pt x="3789" y="4"/>
                </a:cubicBezTo>
                <a:cubicBezTo>
                  <a:pt x="3772" y="2"/>
                  <a:pt x="3761" y="0"/>
                  <a:pt x="3755" y="0"/>
                </a:cubicBezTo>
                <a:cubicBezTo>
                  <a:pt x="3716" y="0"/>
                  <a:pt x="3685" y="13"/>
                  <a:pt x="3664" y="38"/>
                </a:cubicBezTo>
                <a:cubicBezTo>
                  <a:pt x="3644" y="63"/>
                  <a:pt x="3633" y="97"/>
                  <a:pt x="3633" y="141"/>
                </a:cubicBezTo>
                <a:cubicBezTo>
                  <a:pt x="3633" y="182"/>
                  <a:pt x="3638" y="218"/>
                  <a:pt x="3648" y="248"/>
                </a:cubicBezTo>
                <a:lnTo>
                  <a:pt x="3648" y="250"/>
                </a:lnTo>
                <a:close/>
                <a:moveTo>
                  <a:pt x="3677" y="49"/>
                </a:moveTo>
                <a:cubicBezTo>
                  <a:pt x="3695" y="28"/>
                  <a:pt x="3721" y="17"/>
                  <a:pt x="3755" y="17"/>
                </a:cubicBezTo>
                <a:cubicBezTo>
                  <a:pt x="3759" y="17"/>
                  <a:pt x="3767" y="18"/>
                  <a:pt x="3786" y="20"/>
                </a:cubicBezTo>
                <a:cubicBezTo>
                  <a:pt x="3802" y="22"/>
                  <a:pt x="3819" y="27"/>
                  <a:pt x="3836" y="34"/>
                </a:cubicBezTo>
                <a:cubicBezTo>
                  <a:pt x="3853" y="41"/>
                  <a:pt x="3867" y="49"/>
                  <a:pt x="3878" y="57"/>
                </a:cubicBezTo>
                <a:cubicBezTo>
                  <a:pt x="3887" y="86"/>
                  <a:pt x="3891" y="120"/>
                  <a:pt x="3891" y="158"/>
                </a:cubicBezTo>
                <a:cubicBezTo>
                  <a:pt x="3891" y="239"/>
                  <a:pt x="3856" y="278"/>
                  <a:pt x="3783" y="278"/>
                </a:cubicBezTo>
                <a:cubicBezTo>
                  <a:pt x="3771" y="278"/>
                  <a:pt x="3762" y="278"/>
                  <a:pt x="3756" y="277"/>
                </a:cubicBezTo>
                <a:cubicBezTo>
                  <a:pt x="3740" y="275"/>
                  <a:pt x="3722" y="270"/>
                  <a:pt x="3705" y="263"/>
                </a:cubicBezTo>
                <a:cubicBezTo>
                  <a:pt x="3688" y="256"/>
                  <a:pt x="3674" y="248"/>
                  <a:pt x="3663" y="240"/>
                </a:cubicBezTo>
                <a:cubicBezTo>
                  <a:pt x="3654" y="213"/>
                  <a:pt x="3650" y="179"/>
                  <a:pt x="3650" y="141"/>
                </a:cubicBezTo>
                <a:cubicBezTo>
                  <a:pt x="3650" y="101"/>
                  <a:pt x="3659" y="70"/>
                  <a:pt x="3677" y="49"/>
                </a:cubicBezTo>
                <a:close/>
                <a:moveTo>
                  <a:pt x="3469" y="1001"/>
                </a:moveTo>
                <a:cubicBezTo>
                  <a:pt x="3509" y="1007"/>
                  <a:pt x="3546" y="1010"/>
                  <a:pt x="3580" y="1010"/>
                </a:cubicBezTo>
                <a:cubicBezTo>
                  <a:pt x="3688" y="1010"/>
                  <a:pt x="3770" y="980"/>
                  <a:pt x="3827" y="920"/>
                </a:cubicBezTo>
                <a:cubicBezTo>
                  <a:pt x="3883" y="860"/>
                  <a:pt x="3911" y="769"/>
                  <a:pt x="3911" y="649"/>
                </a:cubicBezTo>
                <a:cubicBezTo>
                  <a:pt x="3911" y="560"/>
                  <a:pt x="3896" y="475"/>
                  <a:pt x="3867" y="396"/>
                </a:cubicBezTo>
                <a:lnTo>
                  <a:pt x="3866" y="392"/>
                </a:lnTo>
                <a:lnTo>
                  <a:pt x="3665" y="343"/>
                </a:lnTo>
                <a:lnTo>
                  <a:pt x="3669" y="356"/>
                </a:lnTo>
                <a:cubicBezTo>
                  <a:pt x="3677" y="386"/>
                  <a:pt x="3684" y="423"/>
                  <a:pt x="3689" y="468"/>
                </a:cubicBezTo>
                <a:cubicBezTo>
                  <a:pt x="3695" y="513"/>
                  <a:pt x="3698" y="555"/>
                  <a:pt x="3698" y="592"/>
                </a:cubicBezTo>
                <a:cubicBezTo>
                  <a:pt x="3698" y="652"/>
                  <a:pt x="3688" y="697"/>
                  <a:pt x="3669" y="725"/>
                </a:cubicBezTo>
                <a:cubicBezTo>
                  <a:pt x="3651" y="752"/>
                  <a:pt x="3617" y="766"/>
                  <a:pt x="3567" y="766"/>
                </a:cubicBezTo>
                <a:lnTo>
                  <a:pt x="3559" y="766"/>
                </a:lnTo>
                <a:cubicBezTo>
                  <a:pt x="3567" y="687"/>
                  <a:pt x="3572" y="620"/>
                  <a:pt x="3572" y="564"/>
                </a:cubicBezTo>
                <a:cubicBezTo>
                  <a:pt x="3572" y="470"/>
                  <a:pt x="3556" y="398"/>
                  <a:pt x="3524" y="350"/>
                </a:cubicBezTo>
                <a:cubicBezTo>
                  <a:pt x="3491" y="302"/>
                  <a:pt x="3436" y="271"/>
                  <a:pt x="3359" y="258"/>
                </a:cubicBezTo>
                <a:cubicBezTo>
                  <a:pt x="3339" y="255"/>
                  <a:pt x="3318" y="254"/>
                  <a:pt x="3298" y="254"/>
                </a:cubicBezTo>
                <a:cubicBezTo>
                  <a:pt x="3224" y="254"/>
                  <a:pt x="3166" y="278"/>
                  <a:pt x="3126" y="327"/>
                </a:cubicBezTo>
                <a:cubicBezTo>
                  <a:pt x="3086" y="376"/>
                  <a:pt x="3066" y="447"/>
                  <a:pt x="3066" y="538"/>
                </a:cubicBezTo>
                <a:cubicBezTo>
                  <a:pt x="3066" y="667"/>
                  <a:pt x="3102" y="772"/>
                  <a:pt x="3174" y="852"/>
                </a:cubicBezTo>
                <a:cubicBezTo>
                  <a:pt x="3245" y="932"/>
                  <a:pt x="3344" y="982"/>
                  <a:pt x="3469" y="1001"/>
                </a:cubicBezTo>
                <a:close/>
                <a:moveTo>
                  <a:pt x="3139" y="338"/>
                </a:moveTo>
                <a:cubicBezTo>
                  <a:pt x="3176" y="293"/>
                  <a:pt x="3229" y="270"/>
                  <a:pt x="3298" y="270"/>
                </a:cubicBezTo>
                <a:cubicBezTo>
                  <a:pt x="3317" y="270"/>
                  <a:pt x="3337" y="272"/>
                  <a:pt x="3357" y="275"/>
                </a:cubicBezTo>
                <a:cubicBezTo>
                  <a:pt x="3428" y="287"/>
                  <a:pt x="3480" y="315"/>
                  <a:pt x="3510" y="360"/>
                </a:cubicBezTo>
                <a:cubicBezTo>
                  <a:pt x="3540" y="404"/>
                  <a:pt x="3555" y="473"/>
                  <a:pt x="3555" y="564"/>
                </a:cubicBezTo>
                <a:cubicBezTo>
                  <a:pt x="3555" y="621"/>
                  <a:pt x="3550" y="692"/>
                  <a:pt x="3541" y="774"/>
                </a:cubicBezTo>
                <a:lnTo>
                  <a:pt x="3540" y="783"/>
                </a:lnTo>
                <a:lnTo>
                  <a:pt x="3567" y="783"/>
                </a:lnTo>
                <a:cubicBezTo>
                  <a:pt x="3622" y="783"/>
                  <a:pt x="3662" y="767"/>
                  <a:pt x="3683" y="735"/>
                </a:cubicBezTo>
                <a:cubicBezTo>
                  <a:pt x="3704" y="704"/>
                  <a:pt x="3715" y="656"/>
                  <a:pt x="3715" y="592"/>
                </a:cubicBezTo>
                <a:cubicBezTo>
                  <a:pt x="3715" y="554"/>
                  <a:pt x="3712" y="511"/>
                  <a:pt x="3706" y="466"/>
                </a:cubicBezTo>
                <a:cubicBezTo>
                  <a:pt x="3701" y="427"/>
                  <a:pt x="3695" y="393"/>
                  <a:pt x="3689" y="366"/>
                </a:cubicBezTo>
                <a:lnTo>
                  <a:pt x="3853" y="406"/>
                </a:lnTo>
                <a:cubicBezTo>
                  <a:pt x="3880" y="482"/>
                  <a:pt x="3894" y="564"/>
                  <a:pt x="3894" y="649"/>
                </a:cubicBezTo>
                <a:cubicBezTo>
                  <a:pt x="3894" y="765"/>
                  <a:pt x="3867" y="852"/>
                  <a:pt x="3814" y="908"/>
                </a:cubicBezTo>
                <a:cubicBezTo>
                  <a:pt x="3762" y="965"/>
                  <a:pt x="3683" y="993"/>
                  <a:pt x="3580" y="993"/>
                </a:cubicBezTo>
                <a:cubicBezTo>
                  <a:pt x="3547" y="993"/>
                  <a:pt x="3511" y="990"/>
                  <a:pt x="3471" y="984"/>
                </a:cubicBezTo>
                <a:cubicBezTo>
                  <a:pt x="3351" y="966"/>
                  <a:pt x="3255" y="918"/>
                  <a:pt x="3186" y="841"/>
                </a:cubicBezTo>
                <a:cubicBezTo>
                  <a:pt x="3117" y="764"/>
                  <a:pt x="3082" y="662"/>
                  <a:pt x="3082" y="538"/>
                </a:cubicBezTo>
                <a:cubicBezTo>
                  <a:pt x="3082" y="451"/>
                  <a:pt x="3101" y="383"/>
                  <a:pt x="3139" y="338"/>
                </a:cubicBezTo>
                <a:close/>
                <a:moveTo>
                  <a:pt x="3297" y="707"/>
                </a:moveTo>
                <a:lnTo>
                  <a:pt x="3299" y="709"/>
                </a:lnTo>
                <a:cubicBezTo>
                  <a:pt x="3322" y="726"/>
                  <a:pt x="3360" y="742"/>
                  <a:pt x="3415" y="758"/>
                </a:cubicBezTo>
                <a:lnTo>
                  <a:pt x="3426" y="761"/>
                </a:lnTo>
                <a:lnTo>
                  <a:pt x="3426" y="750"/>
                </a:lnTo>
                <a:cubicBezTo>
                  <a:pt x="3425" y="690"/>
                  <a:pt x="3422" y="630"/>
                  <a:pt x="3418" y="570"/>
                </a:cubicBezTo>
                <a:cubicBezTo>
                  <a:pt x="3415" y="536"/>
                  <a:pt x="3411" y="509"/>
                  <a:pt x="3404" y="488"/>
                </a:cubicBezTo>
                <a:lnTo>
                  <a:pt x="3402" y="485"/>
                </a:lnTo>
                <a:cubicBezTo>
                  <a:pt x="3393" y="476"/>
                  <a:pt x="3381" y="469"/>
                  <a:pt x="3367" y="464"/>
                </a:cubicBezTo>
                <a:lnTo>
                  <a:pt x="3367" y="464"/>
                </a:lnTo>
                <a:cubicBezTo>
                  <a:pt x="3353" y="459"/>
                  <a:pt x="3339" y="456"/>
                  <a:pt x="3326" y="456"/>
                </a:cubicBezTo>
                <a:cubicBezTo>
                  <a:pt x="3303" y="456"/>
                  <a:pt x="3284" y="465"/>
                  <a:pt x="3270" y="483"/>
                </a:cubicBezTo>
                <a:cubicBezTo>
                  <a:pt x="3257" y="500"/>
                  <a:pt x="3250" y="526"/>
                  <a:pt x="3250" y="558"/>
                </a:cubicBezTo>
                <a:cubicBezTo>
                  <a:pt x="3250" y="592"/>
                  <a:pt x="3254" y="620"/>
                  <a:pt x="3263" y="643"/>
                </a:cubicBezTo>
                <a:cubicBezTo>
                  <a:pt x="3271" y="665"/>
                  <a:pt x="3283" y="686"/>
                  <a:pt x="3297" y="707"/>
                </a:cubicBezTo>
                <a:close/>
                <a:moveTo>
                  <a:pt x="3283" y="494"/>
                </a:moveTo>
                <a:cubicBezTo>
                  <a:pt x="3294" y="480"/>
                  <a:pt x="3308" y="473"/>
                  <a:pt x="3326" y="473"/>
                </a:cubicBezTo>
                <a:cubicBezTo>
                  <a:pt x="3337" y="473"/>
                  <a:pt x="3349" y="475"/>
                  <a:pt x="3361" y="479"/>
                </a:cubicBezTo>
                <a:cubicBezTo>
                  <a:pt x="3372" y="483"/>
                  <a:pt x="3382" y="489"/>
                  <a:pt x="3389" y="495"/>
                </a:cubicBezTo>
                <a:cubicBezTo>
                  <a:pt x="3394" y="515"/>
                  <a:pt x="3399" y="540"/>
                  <a:pt x="3402" y="571"/>
                </a:cubicBezTo>
                <a:cubicBezTo>
                  <a:pt x="3405" y="627"/>
                  <a:pt x="3408" y="683"/>
                  <a:pt x="3409" y="739"/>
                </a:cubicBezTo>
                <a:cubicBezTo>
                  <a:pt x="3363" y="725"/>
                  <a:pt x="3330" y="711"/>
                  <a:pt x="3310" y="696"/>
                </a:cubicBezTo>
                <a:cubicBezTo>
                  <a:pt x="3297" y="677"/>
                  <a:pt x="3286" y="657"/>
                  <a:pt x="3278" y="637"/>
                </a:cubicBezTo>
                <a:cubicBezTo>
                  <a:pt x="3270" y="616"/>
                  <a:pt x="3267" y="590"/>
                  <a:pt x="3267" y="558"/>
                </a:cubicBezTo>
                <a:cubicBezTo>
                  <a:pt x="3267" y="530"/>
                  <a:pt x="3272" y="508"/>
                  <a:pt x="3283" y="494"/>
                </a:cubicBezTo>
                <a:close/>
                <a:moveTo>
                  <a:pt x="3076" y="1555"/>
                </a:moveTo>
                <a:lnTo>
                  <a:pt x="3076" y="1768"/>
                </a:lnTo>
                <a:lnTo>
                  <a:pt x="3900" y="1898"/>
                </a:lnTo>
                <a:lnTo>
                  <a:pt x="3900" y="1637"/>
                </a:lnTo>
                <a:lnTo>
                  <a:pt x="3312" y="1545"/>
                </a:lnTo>
                <a:cubicBezTo>
                  <a:pt x="3297" y="1486"/>
                  <a:pt x="3287" y="1440"/>
                  <a:pt x="3283" y="1410"/>
                </a:cubicBezTo>
                <a:cubicBezTo>
                  <a:pt x="3283" y="1379"/>
                  <a:pt x="3290" y="1357"/>
                  <a:pt x="3302" y="1344"/>
                </a:cubicBezTo>
                <a:cubicBezTo>
                  <a:pt x="3314" y="1331"/>
                  <a:pt x="3333" y="1325"/>
                  <a:pt x="3359" y="1325"/>
                </a:cubicBezTo>
                <a:cubicBezTo>
                  <a:pt x="3366" y="1325"/>
                  <a:pt x="3378" y="1326"/>
                  <a:pt x="3393" y="1327"/>
                </a:cubicBezTo>
                <a:lnTo>
                  <a:pt x="3900" y="1407"/>
                </a:lnTo>
                <a:lnTo>
                  <a:pt x="3900" y="1146"/>
                </a:lnTo>
                <a:lnTo>
                  <a:pt x="3401" y="1067"/>
                </a:lnTo>
                <a:cubicBezTo>
                  <a:pt x="3367" y="1062"/>
                  <a:pt x="3339" y="1059"/>
                  <a:pt x="3316" y="1059"/>
                </a:cubicBezTo>
                <a:cubicBezTo>
                  <a:pt x="3238" y="1059"/>
                  <a:pt x="3176" y="1081"/>
                  <a:pt x="3132" y="1124"/>
                </a:cubicBezTo>
                <a:cubicBezTo>
                  <a:pt x="3088" y="1167"/>
                  <a:pt x="3066" y="1232"/>
                  <a:pt x="3066" y="1319"/>
                </a:cubicBezTo>
                <a:cubicBezTo>
                  <a:pt x="3066" y="1378"/>
                  <a:pt x="3092" y="1453"/>
                  <a:pt x="3144" y="1543"/>
                </a:cubicBezTo>
                <a:lnTo>
                  <a:pt x="3076" y="1555"/>
                </a:lnTo>
                <a:close/>
                <a:moveTo>
                  <a:pt x="3082" y="1319"/>
                </a:moveTo>
                <a:cubicBezTo>
                  <a:pt x="3082" y="1237"/>
                  <a:pt x="3103" y="1175"/>
                  <a:pt x="3144" y="1136"/>
                </a:cubicBezTo>
                <a:cubicBezTo>
                  <a:pt x="3184" y="1096"/>
                  <a:pt x="3242" y="1076"/>
                  <a:pt x="3316" y="1076"/>
                </a:cubicBezTo>
                <a:cubicBezTo>
                  <a:pt x="3338" y="1076"/>
                  <a:pt x="3366" y="1078"/>
                  <a:pt x="3398" y="1084"/>
                </a:cubicBezTo>
                <a:lnTo>
                  <a:pt x="3883" y="1161"/>
                </a:lnTo>
                <a:lnTo>
                  <a:pt x="3883" y="1388"/>
                </a:lnTo>
                <a:lnTo>
                  <a:pt x="3396" y="1311"/>
                </a:lnTo>
                <a:cubicBezTo>
                  <a:pt x="3379" y="1309"/>
                  <a:pt x="3367" y="1308"/>
                  <a:pt x="3359" y="1308"/>
                </a:cubicBezTo>
                <a:cubicBezTo>
                  <a:pt x="3328" y="1308"/>
                  <a:pt x="3305" y="1316"/>
                  <a:pt x="3290" y="1333"/>
                </a:cubicBezTo>
                <a:cubicBezTo>
                  <a:pt x="3274" y="1349"/>
                  <a:pt x="3267" y="1375"/>
                  <a:pt x="3267" y="1411"/>
                </a:cubicBezTo>
                <a:cubicBezTo>
                  <a:pt x="3271" y="1444"/>
                  <a:pt x="3281" y="1492"/>
                  <a:pt x="3298" y="1555"/>
                </a:cubicBezTo>
                <a:lnTo>
                  <a:pt x="3299" y="1560"/>
                </a:lnTo>
                <a:lnTo>
                  <a:pt x="3883" y="1652"/>
                </a:lnTo>
                <a:lnTo>
                  <a:pt x="3883" y="1879"/>
                </a:lnTo>
                <a:lnTo>
                  <a:pt x="3093" y="1754"/>
                </a:lnTo>
                <a:lnTo>
                  <a:pt x="3093" y="1569"/>
                </a:lnTo>
                <a:lnTo>
                  <a:pt x="3170" y="1556"/>
                </a:lnTo>
                <a:lnTo>
                  <a:pt x="3164" y="1545"/>
                </a:lnTo>
                <a:cubicBezTo>
                  <a:pt x="3110" y="1453"/>
                  <a:pt x="3082" y="1377"/>
                  <a:pt x="3082" y="1319"/>
                </a:cubicBezTo>
                <a:close/>
                <a:moveTo>
                  <a:pt x="3900" y="2249"/>
                </a:moveTo>
                <a:lnTo>
                  <a:pt x="3900" y="2033"/>
                </a:lnTo>
                <a:lnTo>
                  <a:pt x="3076" y="1903"/>
                </a:lnTo>
                <a:lnTo>
                  <a:pt x="3076" y="2164"/>
                </a:lnTo>
                <a:lnTo>
                  <a:pt x="3666" y="2258"/>
                </a:lnTo>
                <a:cubicBezTo>
                  <a:pt x="3679" y="2308"/>
                  <a:pt x="3688" y="2353"/>
                  <a:pt x="3693" y="2390"/>
                </a:cubicBezTo>
                <a:cubicBezTo>
                  <a:pt x="3693" y="2419"/>
                  <a:pt x="3687" y="2441"/>
                  <a:pt x="3675" y="2453"/>
                </a:cubicBezTo>
                <a:cubicBezTo>
                  <a:pt x="3663" y="2466"/>
                  <a:pt x="3643" y="2472"/>
                  <a:pt x="3617" y="2472"/>
                </a:cubicBezTo>
                <a:cubicBezTo>
                  <a:pt x="3602" y="2472"/>
                  <a:pt x="3591" y="2471"/>
                  <a:pt x="3582" y="2469"/>
                </a:cubicBezTo>
                <a:lnTo>
                  <a:pt x="3076" y="2391"/>
                </a:lnTo>
                <a:lnTo>
                  <a:pt x="3076" y="2652"/>
                </a:lnTo>
                <a:lnTo>
                  <a:pt x="3576" y="2731"/>
                </a:lnTo>
                <a:cubicBezTo>
                  <a:pt x="3609" y="2737"/>
                  <a:pt x="3637" y="2739"/>
                  <a:pt x="3660" y="2739"/>
                </a:cubicBezTo>
                <a:cubicBezTo>
                  <a:pt x="3739" y="2739"/>
                  <a:pt x="3801" y="2717"/>
                  <a:pt x="3845" y="2675"/>
                </a:cubicBezTo>
                <a:cubicBezTo>
                  <a:pt x="3889" y="2632"/>
                  <a:pt x="3911" y="2566"/>
                  <a:pt x="3911" y="2481"/>
                </a:cubicBezTo>
                <a:cubicBezTo>
                  <a:pt x="3911" y="2419"/>
                  <a:pt x="3885" y="2345"/>
                  <a:pt x="3835" y="2258"/>
                </a:cubicBezTo>
                <a:lnTo>
                  <a:pt x="3900" y="2249"/>
                </a:lnTo>
                <a:close/>
                <a:moveTo>
                  <a:pt x="3894" y="2481"/>
                </a:moveTo>
                <a:cubicBezTo>
                  <a:pt x="3894" y="2562"/>
                  <a:pt x="3874" y="2623"/>
                  <a:pt x="3833" y="2663"/>
                </a:cubicBezTo>
                <a:cubicBezTo>
                  <a:pt x="3792" y="2702"/>
                  <a:pt x="3734" y="2722"/>
                  <a:pt x="3660" y="2722"/>
                </a:cubicBezTo>
                <a:cubicBezTo>
                  <a:pt x="3638" y="2722"/>
                  <a:pt x="3611" y="2720"/>
                  <a:pt x="3579" y="2715"/>
                </a:cubicBezTo>
                <a:lnTo>
                  <a:pt x="3093" y="2638"/>
                </a:lnTo>
                <a:lnTo>
                  <a:pt x="3093" y="2411"/>
                </a:lnTo>
                <a:lnTo>
                  <a:pt x="3579" y="2486"/>
                </a:lnTo>
                <a:cubicBezTo>
                  <a:pt x="3588" y="2488"/>
                  <a:pt x="3601" y="2489"/>
                  <a:pt x="3617" y="2489"/>
                </a:cubicBezTo>
                <a:cubicBezTo>
                  <a:pt x="3648" y="2489"/>
                  <a:pt x="3671" y="2481"/>
                  <a:pt x="3687" y="2465"/>
                </a:cubicBezTo>
                <a:cubicBezTo>
                  <a:pt x="3702" y="2449"/>
                  <a:pt x="3710" y="2424"/>
                  <a:pt x="3710" y="2389"/>
                </a:cubicBezTo>
                <a:cubicBezTo>
                  <a:pt x="3705" y="2349"/>
                  <a:pt x="3695" y="2302"/>
                  <a:pt x="3680" y="2248"/>
                </a:cubicBezTo>
                <a:lnTo>
                  <a:pt x="3679" y="2243"/>
                </a:lnTo>
                <a:lnTo>
                  <a:pt x="3093" y="2150"/>
                </a:lnTo>
                <a:lnTo>
                  <a:pt x="3093" y="1923"/>
                </a:lnTo>
                <a:lnTo>
                  <a:pt x="3883" y="2047"/>
                </a:lnTo>
                <a:lnTo>
                  <a:pt x="3883" y="2234"/>
                </a:lnTo>
                <a:lnTo>
                  <a:pt x="3808" y="2246"/>
                </a:lnTo>
                <a:lnTo>
                  <a:pt x="3814" y="2256"/>
                </a:lnTo>
                <a:cubicBezTo>
                  <a:pt x="3867" y="2345"/>
                  <a:pt x="3894" y="2420"/>
                  <a:pt x="3894" y="2481"/>
                </a:cubicBezTo>
                <a:close/>
                <a:moveTo>
                  <a:pt x="2650" y="2947"/>
                </a:moveTo>
                <a:cubicBezTo>
                  <a:pt x="2708" y="2947"/>
                  <a:pt x="2770" y="2955"/>
                  <a:pt x="2832" y="2971"/>
                </a:cubicBezTo>
                <a:lnTo>
                  <a:pt x="2840" y="2973"/>
                </a:lnTo>
                <a:lnTo>
                  <a:pt x="2900" y="2786"/>
                </a:lnTo>
                <a:lnTo>
                  <a:pt x="2893" y="2783"/>
                </a:lnTo>
                <a:cubicBezTo>
                  <a:pt x="2859" y="2770"/>
                  <a:pt x="2821" y="2758"/>
                  <a:pt x="2778" y="2747"/>
                </a:cubicBezTo>
                <a:cubicBezTo>
                  <a:pt x="2734" y="2737"/>
                  <a:pt x="2692" y="2732"/>
                  <a:pt x="2653" y="2732"/>
                </a:cubicBezTo>
                <a:cubicBezTo>
                  <a:pt x="2421" y="2732"/>
                  <a:pt x="2291" y="2814"/>
                  <a:pt x="2264" y="2976"/>
                </a:cubicBezTo>
                <a:cubicBezTo>
                  <a:pt x="2262" y="2987"/>
                  <a:pt x="2261" y="3003"/>
                  <a:pt x="2261" y="3024"/>
                </a:cubicBezTo>
                <a:cubicBezTo>
                  <a:pt x="2261" y="3082"/>
                  <a:pt x="2280" y="3130"/>
                  <a:pt x="2317" y="3164"/>
                </a:cubicBezTo>
                <a:cubicBezTo>
                  <a:pt x="2353" y="3199"/>
                  <a:pt x="2406" y="3225"/>
                  <a:pt x="2475" y="3242"/>
                </a:cubicBezTo>
                <a:cubicBezTo>
                  <a:pt x="2519" y="3253"/>
                  <a:pt x="2549" y="3264"/>
                  <a:pt x="2566" y="3273"/>
                </a:cubicBezTo>
                <a:cubicBezTo>
                  <a:pt x="2581" y="3281"/>
                  <a:pt x="2588" y="3293"/>
                  <a:pt x="2588" y="3309"/>
                </a:cubicBezTo>
                <a:cubicBezTo>
                  <a:pt x="2588" y="3327"/>
                  <a:pt x="2583" y="3341"/>
                  <a:pt x="2572" y="3353"/>
                </a:cubicBezTo>
                <a:cubicBezTo>
                  <a:pt x="2549" y="3360"/>
                  <a:pt x="2515" y="3364"/>
                  <a:pt x="2469" y="3364"/>
                </a:cubicBezTo>
                <a:cubicBezTo>
                  <a:pt x="2388" y="3364"/>
                  <a:pt x="2310" y="3353"/>
                  <a:pt x="2235" y="3332"/>
                </a:cubicBezTo>
                <a:lnTo>
                  <a:pt x="2227" y="3330"/>
                </a:lnTo>
                <a:lnTo>
                  <a:pt x="2174" y="3515"/>
                </a:lnTo>
                <a:lnTo>
                  <a:pt x="2180" y="3518"/>
                </a:lnTo>
                <a:cubicBezTo>
                  <a:pt x="2217" y="3536"/>
                  <a:pt x="2262" y="3550"/>
                  <a:pt x="2315" y="3561"/>
                </a:cubicBezTo>
                <a:cubicBezTo>
                  <a:pt x="2366" y="3572"/>
                  <a:pt x="2422" y="3577"/>
                  <a:pt x="2480" y="3577"/>
                </a:cubicBezTo>
                <a:cubicBezTo>
                  <a:pt x="2708" y="3577"/>
                  <a:pt x="2834" y="3496"/>
                  <a:pt x="2856" y="3335"/>
                </a:cubicBezTo>
                <a:cubicBezTo>
                  <a:pt x="2859" y="3314"/>
                  <a:pt x="2861" y="3296"/>
                  <a:pt x="2861" y="3280"/>
                </a:cubicBezTo>
                <a:cubicBezTo>
                  <a:pt x="2861" y="3222"/>
                  <a:pt x="2843" y="3175"/>
                  <a:pt x="2808" y="3141"/>
                </a:cubicBezTo>
                <a:cubicBezTo>
                  <a:pt x="2773" y="3107"/>
                  <a:pt x="2715" y="3081"/>
                  <a:pt x="2637" y="3064"/>
                </a:cubicBezTo>
                <a:cubicBezTo>
                  <a:pt x="2588" y="3052"/>
                  <a:pt x="2555" y="3041"/>
                  <a:pt x="2539" y="3032"/>
                </a:cubicBezTo>
                <a:cubicBezTo>
                  <a:pt x="2525" y="3024"/>
                  <a:pt x="2519" y="3013"/>
                  <a:pt x="2519" y="2998"/>
                </a:cubicBezTo>
                <a:cubicBezTo>
                  <a:pt x="2519" y="2985"/>
                  <a:pt x="2523" y="2973"/>
                  <a:pt x="2533" y="2962"/>
                </a:cubicBezTo>
                <a:cubicBezTo>
                  <a:pt x="2554" y="2952"/>
                  <a:pt x="2594" y="2947"/>
                  <a:pt x="2650" y="2947"/>
                </a:cubicBezTo>
                <a:close/>
                <a:moveTo>
                  <a:pt x="2521" y="2950"/>
                </a:moveTo>
                <a:cubicBezTo>
                  <a:pt x="2508" y="2964"/>
                  <a:pt x="2502" y="2981"/>
                  <a:pt x="2502" y="2998"/>
                </a:cubicBezTo>
                <a:cubicBezTo>
                  <a:pt x="2502" y="3020"/>
                  <a:pt x="2512" y="3036"/>
                  <a:pt x="2531" y="3047"/>
                </a:cubicBezTo>
                <a:cubicBezTo>
                  <a:pt x="2548" y="3056"/>
                  <a:pt x="2581" y="3067"/>
                  <a:pt x="2633" y="3080"/>
                </a:cubicBezTo>
                <a:cubicBezTo>
                  <a:pt x="2709" y="3097"/>
                  <a:pt x="2764" y="3121"/>
                  <a:pt x="2796" y="3153"/>
                </a:cubicBezTo>
                <a:cubicBezTo>
                  <a:pt x="2828" y="3184"/>
                  <a:pt x="2844" y="3227"/>
                  <a:pt x="2844" y="3280"/>
                </a:cubicBezTo>
                <a:cubicBezTo>
                  <a:pt x="2844" y="3295"/>
                  <a:pt x="2843" y="3313"/>
                  <a:pt x="2840" y="3333"/>
                </a:cubicBezTo>
                <a:cubicBezTo>
                  <a:pt x="2819" y="3486"/>
                  <a:pt x="2701" y="3560"/>
                  <a:pt x="2480" y="3560"/>
                </a:cubicBezTo>
                <a:cubicBezTo>
                  <a:pt x="2423" y="3560"/>
                  <a:pt x="2369" y="3555"/>
                  <a:pt x="2318" y="3544"/>
                </a:cubicBezTo>
                <a:cubicBezTo>
                  <a:pt x="2270" y="3535"/>
                  <a:pt x="2228" y="3522"/>
                  <a:pt x="2194" y="3506"/>
                </a:cubicBezTo>
                <a:lnTo>
                  <a:pt x="2238" y="3350"/>
                </a:lnTo>
                <a:cubicBezTo>
                  <a:pt x="2312" y="3371"/>
                  <a:pt x="2390" y="3381"/>
                  <a:pt x="2469" y="3381"/>
                </a:cubicBezTo>
                <a:cubicBezTo>
                  <a:pt x="2518" y="3381"/>
                  <a:pt x="2554" y="3377"/>
                  <a:pt x="2579" y="3368"/>
                </a:cubicBezTo>
                <a:lnTo>
                  <a:pt x="2582" y="3366"/>
                </a:lnTo>
                <a:cubicBezTo>
                  <a:pt x="2597" y="3351"/>
                  <a:pt x="2605" y="3332"/>
                  <a:pt x="2605" y="3309"/>
                </a:cubicBezTo>
                <a:cubicBezTo>
                  <a:pt x="2605" y="3287"/>
                  <a:pt x="2595" y="3270"/>
                  <a:pt x="2574" y="3258"/>
                </a:cubicBezTo>
                <a:cubicBezTo>
                  <a:pt x="2556" y="3248"/>
                  <a:pt x="2525" y="3238"/>
                  <a:pt x="2479" y="3226"/>
                </a:cubicBezTo>
                <a:cubicBezTo>
                  <a:pt x="2413" y="3209"/>
                  <a:pt x="2362" y="3184"/>
                  <a:pt x="2328" y="3152"/>
                </a:cubicBezTo>
                <a:cubicBezTo>
                  <a:pt x="2295" y="3121"/>
                  <a:pt x="2278" y="3078"/>
                  <a:pt x="2278" y="3024"/>
                </a:cubicBezTo>
                <a:cubicBezTo>
                  <a:pt x="2278" y="3004"/>
                  <a:pt x="2279" y="2989"/>
                  <a:pt x="2281" y="2979"/>
                </a:cubicBezTo>
                <a:cubicBezTo>
                  <a:pt x="2306" y="2824"/>
                  <a:pt x="2428" y="2749"/>
                  <a:pt x="2653" y="2749"/>
                </a:cubicBezTo>
                <a:cubicBezTo>
                  <a:pt x="2691" y="2749"/>
                  <a:pt x="2732" y="2754"/>
                  <a:pt x="2774" y="2764"/>
                </a:cubicBezTo>
                <a:cubicBezTo>
                  <a:pt x="2813" y="2773"/>
                  <a:pt x="2848" y="2784"/>
                  <a:pt x="2879" y="2796"/>
                </a:cubicBezTo>
                <a:lnTo>
                  <a:pt x="2829" y="2953"/>
                </a:lnTo>
                <a:cubicBezTo>
                  <a:pt x="2767" y="2938"/>
                  <a:pt x="2707" y="2930"/>
                  <a:pt x="2650" y="2930"/>
                </a:cubicBezTo>
                <a:cubicBezTo>
                  <a:pt x="2589" y="2930"/>
                  <a:pt x="2547" y="2936"/>
                  <a:pt x="2524" y="2948"/>
                </a:cubicBezTo>
                <a:lnTo>
                  <a:pt x="2521" y="2950"/>
                </a:lnTo>
                <a:close/>
                <a:moveTo>
                  <a:pt x="2190" y="3078"/>
                </a:moveTo>
                <a:cubicBezTo>
                  <a:pt x="2190" y="2969"/>
                  <a:pt x="2159" y="2883"/>
                  <a:pt x="2098" y="2822"/>
                </a:cubicBezTo>
                <a:cubicBezTo>
                  <a:pt x="2037" y="2762"/>
                  <a:pt x="1951" y="2732"/>
                  <a:pt x="1841" y="2732"/>
                </a:cubicBezTo>
                <a:cubicBezTo>
                  <a:pt x="1767" y="2732"/>
                  <a:pt x="1697" y="2748"/>
                  <a:pt x="1634" y="2779"/>
                </a:cubicBezTo>
                <a:cubicBezTo>
                  <a:pt x="1572" y="2810"/>
                  <a:pt x="1519" y="2856"/>
                  <a:pt x="1477" y="2916"/>
                </a:cubicBezTo>
                <a:cubicBezTo>
                  <a:pt x="1436" y="2975"/>
                  <a:pt x="1408" y="3048"/>
                  <a:pt x="1394" y="3130"/>
                </a:cubicBezTo>
                <a:cubicBezTo>
                  <a:pt x="1388" y="3167"/>
                  <a:pt x="1385" y="3202"/>
                  <a:pt x="1385" y="3234"/>
                </a:cubicBezTo>
                <a:cubicBezTo>
                  <a:pt x="1385" y="3343"/>
                  <a:pt x="1416" y="3428"/>
                  <a:pt x="1477" y="3487"/>
                </a:cubicBezTo>
                <a:cubicBezTo>
                  <a:pt x="1539" y="3547"/>
                  <a:pt x="1625" y="3577"/>
                  <a:pt x="1734" y="3577"/>
                </a:cubicBezTo>
                <a:cubicBezTo>
                  <a:pt x="1850" y="3577"/>
                  <a:pt x="1950" y="3542"/>
                  <a:pt x="2030" y="3474"/>
                </a:cubicBezTo>
                <a:cubicBezTo>
                  <a:pt x="2111" y="3405"/>
                  <a:pt x="2162" y="3306"/>
                  <a:pt x="2183" y="3177"/>
                </a:cubicBezTo>
                <a:cubicBezTo>
                  <a:pt x="2188" y="3138"/>
                  <a:pt x="2190" y="3104"/>
                  <a:pt x="2190" y="3078"/>
                </a:cubicBezTo>
                <a:close/>
                <a:moveTo>
                  <a:pt x="2166" y="3175"/>
                </a:moveTo>
                <a:cubicBezTo>
                  <a:pt x="2146" y="3299"/>
                  <a:pt x="2097" y="3395"/>
                  <a:pt x="2019" y="3461"/>
                </a:cubicBezTo>
                <a:cubicBezTo>
                  <a:pt x="1942" y="3527"/>
                  <a:pt x="1846" y="3560"/>
                  <a:pt x="1734" y="3560"/>
                </a:cubicBezTo>
                <a:cubicBezTo>
                  <a:pt x="1629" y="3560"/>
                  <a:pt x="1547" y="3532"/>
                  <a:pt x="1489" y="3475"/>
                </a:cubicBezTo>
                <a:cubicBezTo>
                  <a:pt x="1431" y="3419"/>
                  <a:pt x="1402" y="3338"/>
                  <a:pt x="1402" y="3234"/>
                </a:cubicBezTo>
                <a:cubicBezTo>
                  <a:pt x="1402" y="3203"/>
                  <a:pt x="1405" y="3169"/>
                  <a:pt x="1411" y="3133"/>
                </a:cubicBezTo>
                <a:cubicBezTo>
                  <a:pt x="1424" y="3053"/>
                  <a:pt x="1451" y="2983"/>
                  <a:pt x="1491" y="2925"/>
                </a:cubicBezTo>
                <a:cubicBezTo>
                  <a:pt x="1531" y="2868"/>
                  <a:pt x="1582" y="2824"/>
                  <a:pt x="1642" y="2794"/>
                </a:cubicBezTo>
                <a:cubicBezTo>
                  <a:pt x="1702" y="2764"/>
                  <a:pt x="1769" y="2749"/>
                  <a:pt x="1841" y="2749"/>
                </a:cubicBezTo>
                <a:cubicBezTo>
                  <a:pt x="1946" y="2749"/>
                  <a:pt x="2029" y="2778"/>
                  <a:pt x="2086" y="2834"/>
                </a:cubicBezTo>
                <a:cubicBezTo>
                  <a:pt x="2144" y="2891"/>
                  <a:pt x="2174" y="2973"/>
                  <a:pt x="2174" y="3078"/>
                </a:cubicBezTo>
                <a:cubicBezTo>
                  <a:pt x="2174" y="3104"/>
                  <a:pt x="2171" y="3136"/>
                  <a:pt x="2166" y="3175"/>
                </a:cubicBezTo>
                <a:close/>
                <a:moveTo>
                  <a:pt x="1818" y="2922"/>
                </a:moveTo>
                <a:cubicBezTo>
                  <a:pt x="1781" y="2922"/>
                  <a:pt x="1742" y="2935"/>
                  <a:pt x="1702" y="2960"/>
                </a:cubicBezTo>
                <a:lnTo>
                  <a:pt x="1700" y="2962"/>
                </a:lnTo>
                <a:cubicBezTo>
                  <a:pt x="1672" y="2995"/>
                  <a:pt x="1651" y="3057"/>
                  <a:pt x="1635" y="3152"/>
                </a:cubicBezTo>
                <a:cubicBezTo>
                  <a:pt x="1631" y="3176"/>
                  <a:pt x="1629" y="3203"/>
                  <a:pt x="1629" y="3230"/>
                </a:cubicBezTo>
                <a:cubicBezTo>
                  <a:pt x="1629" y="3278"/>
                  <a:pt x="1640" y="3317"/>
                  <a:pt x="1661" y="3343"/>
                </a:cubicBezTo>
                <a:cubicBezTo>
                  <a:pt x="1682" y="3370"/>
                  <a:pt x="1714" y="3384"/>
                  <a:pt x="1756" y="3384"/>
                </a:cubicBezTo>
                <a:cubicBezTo>
                  <a:pt x="1778" y="3384"/>
                  <a:pt x="1798" y="3380"/>
                  <a:pt x="1816" y="3373"/>
                </a:cubicBezTo>
                <a:cubicBezTo>
                  <a:pt x="1834" y="3366"/>
                  <a:pt x="1852" y="3357"/>
                  <a:pt x="1870" y="3346"/>
                </a:cubicBezTo>
                <a:lnTo>
                  <a:pt x="1872" y="3344"/>
                </a:lnTo>
                <a:cubicBezTo>
                  <a:pt x="1885" y="3329"/>
                  <a:pt x="1898" y="3306"/>
                  <a:pt x="1910" y="3272"/>
                </a:cubicBezTo>
                <a:cubicBezTo>
                  <a:pt x="1922" y="3240"/>
                  <a:pt x="1931" y="3200"/>
                  <a:pt x="1937" y="3153"/>
                </a:cubicBezTo>
                <a:cubicBezTo>
                  <a:pt x="1941" y="3129"/>
                  <a:pt x="1943" y="3104"/>
                  <a:pt x="1943" y="3078"/>
                </a:cubicBezTo>
                <a:cubicBezTo>
                  <a:pt x="1943" y="2975"/>
                  <a:pt x="1901" y="2922"/>
                  <a:pt x="1818" y="2922"/>
                </a:cubicBezTo>
                <a:close/>
                <a:moveTo>
                  <a:pt x="1921" y="3150"/>
                </a:moveTo>
                <a:cubicBezTo>
                  <a:pt x="1915" y="3197"/>
                  <a:pt x="1906" y="3236"/>
                  <a:pt x="1894" y="3267"/>
                </a:cubicBezTo>
                <a:cubicBezTo>
                  <a:pt x="1883" y="3297"/>
                  <a:pt x="1872" y="3319"/>
                  <a:pt x="1860" y="3332"/>
                </a:cubicBezTo>
                <a:cubicBezTo>
                  <a:pt x="1843" y="3343"/>
                  <a:pt x="1826" y="3351"/>
                  <a:pt x="1810" y="3358"/>
                </a:cubicBezTo>
                <a:cubicBezTo>
                  <a:pt x="1794" y="3364"/>
                  <a:pt x="1776" y="3367"/>
                  <a:pt x="1756" y="3367"/>
                </a:cubicBezTo>
                <a:cubicBezTo>
                  <a:pt x="1719" y="3367"/>
                  <a:pt x="1692" y="3356"/>
                  <a:pt x="1674" y="3333"/>
                </a:cubicBezTo>
                <a:cubicBezTo>
                  <a:pt x="1655" y="3309"/>
                  <a:pt x="1646" y="3275"/>
                  <a:pt x="1646" y="3230"/>
                </a:cubicBezTo>
                <a:cubicBezTo>
                  <a:pt x="1646" y="3204"/>
                  <a:pt x="1648" y="3178"/>
                  <a:pt x="1652" y="3154"/>
                </a:cubicBezTo>
                <a:cubicBezTo>
                  <a:pt x="1667" y="3065"/>
                  <a:pt x="1687" y="3004"/>
                  <a:pt x="1712" y="2974"/>
                </a:cubicBezTo>
                <a:cubicBezTo>
                  <a:pt x="1749" y="2951"/>
                  <a:pt x="1785" y="2939"/>
                  <a:pt x="1818" y="2939"/>
                </a:cubicBezTo>
                <a:cubicBezTo>
                  <a:pt x="1891" y="2939"/>
                  <a:pt x="1927" y="2984"/>
                  <a:pt x="1927" y="3078"/>
                </a:cubicBezTo>
                <a:cubicBezTo>
                  <a:pt x="1927" y="3103"/>
                  <a:pt x="1925" y="3127"/>
                  <a:pt x="1921" y="3150"/>
                </a:cubicBezTo>
                <a:close/>
                <a:moveTo>
                  <a:pt x="1076" y="2732"/>
                </a:moveTo>
                <a:cubicBezTo>
                  <a:pt x="1018" y="2732"/>
                  <a:pt x="942" y="2758"/>
                  <a:pt x="852" y="2810"/>
                </a:cubicBezTo>
                <a:lnTo>
                  <a:pt x="841" y="2743"/>
                </a:lnTo>
                <a:lnTo>
                  <a:pt x="627" y="2743"/>
                </a:lnTo>
                <a:lnTo>
                  <a:pt x="497" y="3566"/>
                </a:lnTo>
                <a:lnTo>
                  <a:pt x="758" y="3566"/>
                </a:lnTo>
                <a:lnTo>
                  <a:pt x="850" y="2979"/>
                </a:lnTo>
                <a:cubicBezTo>
                  <a:pt x="909" y="2963"/>
                  <a:pt x="955" y="2954"/>
                  <a:pt x="985" y="2950"/>
                </a:cubicBezTo>
                <a:cubicBezTo>
                  <a:pt x="1016" y="2950"/>
                  <a:pt x="1038" y="2956"/>
                  <a:pt x="1051" y="2968"/>
                </a:cubicBezTo>
                <a:cubicBezTo>
                  <a:pt x="1064" y="2980"/>
                  <a:pt x="1071" y="3000"/>
                  <a:pt x="1071" y="3026"/>
                </a:cubicBezTo>
                <a:cubicBezTo>
                  <a:pt x="1071" y="3032"/>
                  <a:pt x="1070" y="3044"/>
                  <a:pt x="1068" y="3060"/>
                </a:cubicBezTo>
                <a:lnTo>
                  <a:pt x="988" y="3566"/>
                </a:lnTo>
                <a:lnTo>
                  <a:pt x="1249" y="3566"/>
                </a:lnTo>
                <a:lnTo>
                  <a:pt x="1328" y="3067"/>
                </a:lnTo>
                <a:cubicBezTo>
                  <a:pt x="1333" y="3034"/>
                  <a:pt x="1336" y="3006"/>
                  <a:pt x="1336" y="2983"/>
                </a:cubicBezTo>
                <a:cubicBezTo>
                  <a:pt x="1336" y="2904"/>
                  <a:pt x="1314" y="2842"/>
                  <a:pt x="1271" y="2798"/>
                </a:cubicBezTo>
                <a:cubicBezTo>
                  <a:pt x="1228" y="2754"/>
                  <a:pt x="1163" y="2732"/>
                  <a:pt x="1076" y="2732"/>
                </a:cubicBezTo>
                <a:close/>
                <a:moveTo>
                  <a:pt x="1312" y="3064"/>
                </a:moveTo>
                <a:lnTo>
                  <a:pt x="1234" y="3550"/>
                </a:lnTo>
                <a:lnTo>
                  <a:pt x="1007" y="3550"/>
                </a:lnTo>
                <a:lnTo>
                  <a:pt x="1084" y="3062"/>
                </a:lnTo>
                <a:cubicBezTo>
                  <a:pt x="1086" y="3045"/>
                  <a:pt x="1087" y="3033"/>
                  <a:pt x="1087" y="3026"/>
                </a:cubicBezTo>
                <a:cubicBezTo>
                  <a:pt x="1087" y="2995"/>
                  <a:pt x="1079" y="2971"/>
                  <a:pt x="1062" y="2956"/>
                </a:cubicBezTo>
                <a:cubicBezTo>
                  <a:pt x="1046" y="2941"/>
                  <a:pt x="1020" y="2933"/>
                  <a:pt x="985" y="2933"/>
                </a:cubicBezTo>
                <a:lnTo>
                  <a:pt x="984" y="2933"/>
                </a:lnTo>
                <a:cubicBezTo>
                  <a:pt x="951" y="2937"/>
                  <a:pt x="903" y="2947"/>
                  <a:pt x="841" y="2964"/>
                </a:cubicBezTo>
                <a:lnTo>
                  <a:pt x="835" y="2965"/>
                </a:lnTo>
                <a:lnTo>
                  <a:pt x="743" y="3550"/>
                </a:lnTo>
                <a:lnTo>
                  <a:pt x="516" y="3550"/>
                </a:lnTo>
                <a:lnTo>
                  <a:pt x="641" y="2759"/>
                </a:lnTo>
                <a:lnTo>
                  <a:pt x="826" y="2759"/>
                </a:lnTo>
                <a:lnTo>
                  <a:pt x="839" y="2836"/>
                </a:lnTo>
                <a:lnTo>
                  <a:pt x="850" y="2830"/>
                </a:lnTo>
                <a:cubicBezTo>
                  <a:pt x="942" y="2776"/>
                  <a:pt x="1018" y="2749"/>
                  <a:pt x="1076" y="2749"/>
                </a:cubicBezTo>
                <a:cubicBezTo>
                  <a:pt x="1158" y="2749"/>
                  <a:pt x="1220" y="2769"/>
                  <a:pt x="1259" y="2810"/>
                </a:cubicBezTo>
                <a:cubicBezTo>
                  <a:pt x="1299" y="2850"/>
                  <a:pt x="1319" y="2909"/>
                  <a:pt x="1319" y="2983"/>
                </a:cubicBezTo>
                <a:cubicBezTo>
                  <a:pt x="1319" y="3005"/>
                  <a:pt x="1317" y="3032"/>
                  <a:pt x="1312" y="3064"/>
                </a:cubicBezTo>
                <a:close/>
                <a:moveTo>
                  <a:pt x="2634" y="493"/>
                </a:moveTo>
                <a:cubicBezTo>
                  <a:pt x="2595" y="488"/>
                  <a:pt x="2563" y="486"/>
                  <a:pt x="2536" y="486"/>
                </a:cubicBezTo>
                <a:cubicBezTo>
                  <a:pt x="2429" y="486"/>
                  <a:pt x="2345" y="516"/>
                  <a:pt x="2287" y="575"/>
                </a:cubicBezTo>
                <a:cubicBezTo>
                  <a:pt x="2228" y="635"/>
                  <a:pt x="2198" y="719"/>
                  <a:pt x="2198" y="826"/>
                </a:cubicBezTo>
                <a:cubicBezTo>
                  <a:pt x="2198" y="900"/>
                  <a:pt x="2214" y="968"/>
                  <a:pt x="2244" y="1030"/>
                </a:cubicBezTo>
                <a:cubicBezTo>
                  <a:pt x="2275" y="1092"/>
                  <a:pt x="2320" y="1143"/>
                  <a:pt x="2379" y="1184"/>
                </a:cubicBezTo>
                <a:cubicBezTo>
                  <a:pt x="2437" y="1225"/>
                  <a:pt x="2508" y="1252"/>
                  <a:pt x="2590" y="1265"/>
                </a:cubicBezTo>
                <a:cubicBezTo>
                  <a:pt x="2626" y="1271"/>
                  <a:pt x="2661" y="1274"/>
                  <a:pt x="2692" y="1274"/>
                </a:cubicBezTo>
                <a:cubicBezTo>
                  <a:pt x="2799" y="1274"/>
                  <a:pt x="2881" y="1244"/>
                  <a:pt x="2939" y="1185"/>
                </a:cubicBezTo>
                <a:cubicBezTo>
                  <a:pt x="2998" y="1125"/>
                  <a:pt x="3027" y="1041"/>
                  <a:pt x="3027" y="934"/>
                </a:cubicBezTo>
                <a:cubicBezTo>
                  <a:pt x="3027" y="819"/>
                  <a:pt x="2993" y="722"/>
                  <a:pt x="2926" y="643"/>
                </a:cubicBezTo>
                <a:cubicBezTo>
                  <a:pt x="2858" y="564"/>
                  <a:pt x="2761" y="514"/>
                  <a:pt x="2634" y="493"/>
                </a:cubicBezTo>
                <a:close/>
                <a:moveTo>
                  <a:pt x="2796" y="1000"/>
                </a:moveTo>
                <a:cubicBezTo>
                  <a:pt x="2771" y="1020"/>
                  <a:pt x="2735" y="1030"/>
                  <a:pt x="2688" y="1030"/>
                </a:cubicBezTo>
                <a:cubicBezTo>
                  <a:pt x="2661" y="1030"/>
                  <a:pt x="2636" y="1028"/>
                  <a:pt x="2611" y="1024"/>
                </a:cubicBezTo>
                <a:cubicBezTo>
                  <a:pt x="2519" y="1009"/>
                  <a:pt x="2457" y="988"/>
                  <a:pt x="2425" y="961"/>
                </a:cubicBezTo>
                <a:cubicBezTo>
                  <a:pt x="2401" y="922"/>
                  <a:pt x="2389" y="885"/>
                  <a:pt x="2389" y="849"/>
                </a:cubicBezTo>
                <a:cubicBezTo>
                  <a:pt x="2389" y="772"/>
                  <a:pt x="2438" y="733"/>
                  <a:pt x="2536" y="733"/>
                </a:cubicBezTo>
                <a:cubicBezTo>
                  <a:pt x="2562" y="733"/>
                  <a:pt x="2586" y="735"/>
                  <a:pt x="2610" y="739"/>
                </a:cubicBezTo>
                <a:cubicBezTo>
                  <a:pt x="2657" y="745"/>
                  <a:pt x="2696" y="754"/>
                  <a:pt x="2728" y="766"/>
                </a:cubicBezTo>
                <a:cubicBezTo>
                  <a:pt x="2759" y="778"/>
                  <a:pt x="2782" y="790"/>
                  <a:pt x="2797" y="802"/>
                </a:cubicBezTo>
                <a:cubicBezTo>
                  <a:pt x="2808" y="820"/>
                  <a:pt x="2817" y="838"/>
                  <a:pt x="2824" y="855"/>
                </a:cubicBezTo>
                <a:cubicBezTo>
                  <a:pt x="2830" y="872"/>
                  <a:pt x="2834" y="891"/>
                  <a:pt x="2834" y="912"/>
                </a:cubicBezTo>
                <a:cubicBezTo>
                  <a:pt x="2834" y="951"/>
                  <a:pt x="2821" y="981"/>
                  <a:pt x="2796" y="1000"/>
                </a:cubicBezTo>
                <a:close/>
                <a:moveTo>
                  <a:pt x="2407" y="1374"/>
                </a:moveTo>
                <a:cubicBezTo>
                  <a:pt x="2407" y="1324"/>
                  <a:pt x="2409" y="1291"/>
                  <a:pt x="2413" y="1274"/>
                </a:cubicBezTo>
                <a:lnTo>
                  <a:pt x="2209" y="1222"/>
                </a:lnTo>
                <a:cubicBezTo>
                  <a:pt x="2202" y="1249"/>
                  <a:pt x="2198" y="1278"/>
                  <a:pt x="2198" y="1310"/>
                </a:cubicBezTo>
                <a:cubicBezTo>
                  <a:pt x="2198" y="1342"/>
                  <a:pt x="2206" y="1374"/>
                  <a:pt x="2220" y="1406"/>
                </a:cubicBezTo>
                <a:cubicBezTo>
                  <a:pt x="2234" y="1437"/>
                  <a:pt x="2255" y="1473"/>
                  <a:pt x="2281" y="1514"/>
                </a:cubicBezTo>
                <a:lnTo>
                  <a:pt x="2209" y="1526"/>
                </a:lnTo>
                <a:lnTo>
                  <a:pt x="2209" y="1725"/>
                </a:lnTo>
                <a:lnTo>
                  <a:pt x="3016" y="1853"/>
                </a:lnTo>
                <a:lnTo>
                  <a:pt x="3016" y="1609"/>
                </a:lnTo>
                <a:lnTo>
                  <a:pt x="2433" y="1517"/>
                </a:lnTo>
                <a:cubicBezTo>
                  <a:pt x="2419" y="1449"/>
                  <a:pt x="2410" y="1402"/>
                  <a:pt x="2407" y="1374"/>
                </a:cubicBezTo>
                <a:close/>
                <a:moveTo>
                  <a:pt x="2982" y="2181"/>
                </a:moveTo>
                <a:lnTo>
                  <a:pt x="2982" y="1980"/>
                </a:lnTo>
                <a:lnTo>
                  <a:pt x="2175" y="1852"/>
                </a:lnTo>
                <a:lnTo>
                  <a:pt x="2175" y="2096"/>
                </a:lnTo>
                <a:lnTo>
                  <a:pt x="2762" y="2190"/>
                </a:lnTo>
                <a:cubicBezTo>
                  <a:pt x="2777" y="2243"/>
                  <a:pt x="2787" y="2290"/>
                  <a:pt x="2792" y="2330"/>
                </a:cubicBezTo>
                <a:cubicBezTo>
                  <a:pt x="2792" y="2361"/>
                  <a:pt x="2785" y="2384"/>
                  <a:pt x="2771" y="2399"/>
                </a:cubicBezTo>
                <a:cubicBezTo>
                  <a:pt x="2757" y="2413"/>
                  <a:pt x="2736" y="2420"/>
                  <a:pt x="2707" y="2420"/>
                </a:cubicBezTo>
                <a:cubicBezTo>
                  <a:pt x="2692" y="2420"/>
                  <a:pt x="2680" y="2419"/>
                  <a:pt x="2670" y="2417"/>
                </a:cubicBezTo>
                <a:lnTo>
                  <a:pt x="2175" y="2340"/>
                </a:lnTo>
                <a:lnTo>
                  <a:pt x="2175" y="2584"/>
                </a:lnTo>
                <a:lnTo>
                  <a:pt x="2667" y="2663"/>
                </a:lnTo>
                <a:cubicBezTo>
                  <a:pt x="2700" y="2668"/>
                  <a:pt x="2728" y="2670"/>
                  <a:pt x="2750" y="2670"/>
                </a:cubicBezTo>
                <a:cubicBezTo>
                  <a:pt x="2827" y="2670"/>
                  <a:pt x="2887" y="2650"/>
                  <a:pt x="2929" y="2608"/>
                </a:cubicBezTo>
                <a:cubicBezTo>
                  <a:pt x="2971" y="2567"/>
                  <a:pt x="2993" y="2504"/>
                  <a:pt x="2993" y="2420"/>
                </a:cubicBezTo>
                <a:cubicBezTo>
                  <a:pt x="2993" y="2358"/>
                  <a:pt x="2966" y="2282"/>
                  <a:pt x="2911" y="2192"/>
                </a:cubicBezTo>
                <a:lnTo>
                  <a:pt x="2982" y="2181"/>
                </a:lnTo>
                <a:close/>
                <a:moveTo>
                  <a:pt x="1838" y="1997"/>
                </a:moveTo>
                <a:lnTo>
                  <a:pt x="2060" y="1997"/>
                </a:lnTo>
                <a:lnTo>
                  <a:pt x="2115" y="1806"/>
                </a:lnTo>
                <a:lnTo>
                  <a:pt x="1868" y="1806"/>
                </a:lnTo>
                <a:lnTo>
                  <a:pt x="1899" y="1611"/>
                </a:lnTo>
                <a:lnTo>
                  <a:pt x="1712" y="1611"/>
                </a:lnTo>
                <a:lnTo>
                  <a:pt x="1635" y="1806"/>
                </a:lnTo>
                <a:lnTo>
                  <a:pt x="1508" y="1806"/>
                </a:lnTo>
                <a:lnTo>
                  <a:pt x="1453" y="1997"/>
                </a:lnTo>
                <a:lnTo>
                  <a:pt x="1592" y="1997"/>
                </a:lnTo>
                <a:lnTo>
                  <a:pt x="1548" y="2280"/>
                </a:lnTo>
                <a:cubicBezTo>
                  <a:pt x="1543" y="2310"/>
                  <a:pt x="1540" y="2343"/>
                  <a:pt x="1540" y="2380"/>
                </a:cubicBezTo>
                <a:cubicBezTo>
                  <a:pt x="1540" y="2542"/>
                  <a:pt x="1626" y="2623"/>
                  <a:pt x="1798" y="2623"/>
                </a:cubicBezTo>
                <a:cubicBezTo>
                  <a:pt x="1861" y="2623"/>
                  <a:pt x="1917" y="2615"/>
                  <a:pt x="1967" y="2601"/>
                </a:cubicBezTo>
                <a:lnTo>
                  <a:pt x="2016" y="2414"/>
                </a:lnTo>
                <a:cubicBezTo>
                  <a:pt x="1980" y="2420"/>
                  <a:pt x="1936" y="2423"/>
                  <a:pt x="1884" y="2423"/>
                </a:cubicBezTo>
                <a:cubicBezTo>
                  <a:pt x="1852" y="2423"/>
                  <a:pt x="1828" y="2416"/>
                  <a:pt x="1812" y="2403"/>
                </a:cubicBezTo>
                <a:cubicBezTo>
                  <a:pt x="1797" y="2390"/>
                  <a:pt x="1789" y="2367"/>
                  <a:pt x="1789" y="2336"/>
                </a:cubicBezTo>
                <a:cubicBezTo>
                  <a:pt x="1789" y="2329"/>
                  <a:pt x="1790" y="2313"/>
                  <a:pt x="1792" y="2288"/>
                </a:cubicBezTo>
                <a:lnTo>
                  <a:pt x="1838" y="1997"/>
                </a:lnTo>
                <a:close/>
                <a:moveTo>
                  <a:pt x="934" y="1806"/>
                </a:moveTo>
                <a:lnTo>
                  <a:pt x="690" y="1806"/>
                </a:lnTo>
                <a:lnTo>
                  <a:pt x="612" y="2299"/>
                </a:lnTo>
                <a:cubicBezTo>
                  <a:pt x="607" y="2332"/>
                  <a:pt x="604" y="2359"/>
                  <a:pt x="604" y="2382"/>
                </a:cubicBezTo>
                <a:cubicBezTo>
                  <a:pt x="604" y="2458"/>
                  <a:pt x="625" y="2518"/>
                  <a:pt x="666" y="2560"/>
                </a:cubicBezTo>
                <a:cubicBezTo>
                  <a:pt x="708" y="2603"/>
                  <a:pt x="770" y="2624"/>
                  <a:pt x="854" y="2624"/>
                </a:cubicBezTo>
                <a:cubicBezTo>
                  <a:pt x="917" y="2624"/>
                  <a:pt x="993" y="2597"/>
                  <a:pt x="1083" y="2543"/>
                </a:cubicBezTo>
                <a:lnTo>
                  <a:pt x="1094" y="2613"/>
                </a:lnTo>
                <a:lnTo>
                  <a:pt x="1295" y="2613"/>
                </a:lnTo>
                <a:lnTo>
                  <a:pt x="1422" y="1806"/>
                </a:lnTo>
                <a:lnTo>
                  <a:pt x="1178" y="1806"/>
                </a:lnTo>
                <a:lnTo>
                  <a:pt x="1084" y="2394"/>
                </a:lnTo>
                <a:cubicBezTo>
                  <a:pt x="1031" y="2408"/>
                  <a:pt x="985" y="2418"/>
                  <a:pt x="945" y="2423"/>
                </a:cubicBezTo>
                <a:cubicBezTo>
                  <a:pt x="913" y="2423"/>
                  <a:pt x="890" y="2416"/>
                  <a:pt x="876" y="2402"/>
                </a:cubicBezTo>
                <a:cubicBezTo>
                  <a:pt x="861" y="2389"/>
                  <a:pt x="854" y="2367"/>
                  <a:pt x="854" y="2339"/>
                </a:cubicBezTo>
                <a:cubicBezTo>
                  <a:pt x="854" y="2323"/>
                  <a:pt x="855" y="2311"/>
                  <a:pt x="857" y="2302"/>
                </a:cubicBezTo>
                <a:lnTo>
                  <a:pt x="934" y="1806"/>
                </a:lnTo>
                <a:close/>
                <a:moveTo>
                  <a:pt x="647" y="1806"/>
                </a:moveTo>
                <a:lnTo>
                  <a:pt x="417" y="1806"/>
                </a:lnTo>
                <a:cubicBezTo>
                  <a:pt x="422" y="1786"/>
                  <a:pt x="428" y="1767"/>
                  <a:pt x="436" y="1750"/>
                </a:cubicBezTo>
                <a:cubicBezTo>
                  <a:pt x="444" y="1733"/>
                  <a:pt x="451" y="1721"/>
                  <a:pt x="458" y="1713"/>
                </a:cubicBezTo>
                <a:cubicBezTo>
                  <a:pt x="489" y="1695"/>
                  <a:pt x="524" y="1687"/>
                  <a:pt x="563" y="1687"/>
                </a:cubicBezTo>
                <a:cubicBezTo>
                  <a:pt x="597" y="1687"/>
                  <a:pt x="634" y="1691"/>
                  <a:pt x="673" y="1700"/>
                </a:cubicBezTo>
                <a:lnTo>
                  <a:pt x="728" y="1538"/>
                </a:lnTo>
                <a:cubicBezTo>
                  <a:pt x="702" y="1527"/>
                  <a:pt x="670" y="1517"/>
                  <a:pt x="633" y="1509"/>
                </a:cubicBezTo>
                <a:cubicBezTo>
                  <a:pt x="596" y="1502"/>
                  <a:pt x="560" y="1498"/>
                  <a:pt x="524" y="1498"/>
                </a:cubicBezTo>
                <a:cubicBezTo>
                  <a:pt x="429" y="1498"/>
                  <a:pt x="351" y="1524"/>
                  <a:pt x="291" y="1575"/>
                </a:cubicBezTo>
                <a:cubicBezTo>
                  <a:pt x="231" y="1627"/>
                  <a:pt x="191" y="1704"/>
                  <a:pt x="171" y="1806"/>
                </a:cubicBezTo>
                <a:lnTo>
                  <a:pt x="55" y="1806"/>
                </a:lnTo>
                <a:lnTo>
                  <a:pt x="0" y="1997"/>
                </a:lnTo>
                <a:lnTo>
                  <a:pt x="141" y="1997"/>
                </a:lnTo>
                <a:lnTo>
                  <a:pt x="43" y="2613"/>
                </a:lnTo>
                <a:lnTo>
                  <a:pt x="288" y="2613"/>
                </a:lnTo>
                <a:lnTo>
                  <a:pt x="386" y="1997"/>
                </a:lnTo>
                <a:lnTo>
                  <a:pt x="590" y="1997"/>
                </a:lnTo>
                <a:lnTo>
                  <a:pt x="647" y="1806"/>
                </a:lnTo>
                <a:close/>
                <a:moveTo>
                  <a:pt x="1414" y="1604"/>
                </a:moveTo>
                <a:cubicBezTo>
                  <a:pt x="1604" y="1604"/>
                  <a:pt x="1762" y="1547"/>
                  <a:pt x="1883" y="1435"/>
                </a:cubicBezTo>
                <a:cubicBezTo>
                  <a:pt x="2004" y="1322"/>
                  <a:pt x="2083" y="1150"/>
                  <a:pt x="2119" y="924"/>
                </a:cubicBezTo>
                <a:cubicBezTo>
                  <a:pt x="2130" y="854"/>
                  <a:pt x="2136" y="787"/>
                  <a:pt x="2136" y="726"/>
                </a:cubicBezTo>
                <a:cubicBezTo>
                  <a:pt x="2136" y="543"/>
                  <a:pt x="2088" y="401"/>
                  <a:pt x="1994" y="305"/>
                </a:cubicBezTo>
                <a:cubicBezTo>
                  <a:pt x="1899" y="208"/>
                  <a:pt x="1765" y="159"/>
                  <a:pt x="1597" y="159"/>
                </a:cubicBezTo>
                <a:cubicBezTo>
                  <a:pt x="1405" y="159"/>
                  <a:pt x="1246" y="216"/>
                  <a:pt x="1125" y="329"/>
                </a:cubicBezTo>
                <a:cubicBezTo>
                  <a:pt x="1004" y="441"/>
                  <a:pt x="924" y="613"/>
                  <a:pt x="888" y="840"/>
                </a:cubicBezTo>
                <a:cubicBezTo>
                  <a:pt x="877" y="912"/>
                  <a:pt x="872" y="977"/>
                  <a:pt x="872" y="1031"/>
                </a:cubicBezTo>
                <a:cubicBezTo>
                  <a:pt x="872" y="1217"/>
                  <a:pt x="920" y="1360"/>
                  <a:pt x="1015" y="1458"/>
                </a:cubicBezTo>
                <a:cubicBezTo>
                  <a:pt x="1111" y="1555"/>
                  <a:pt x="1245" y="1604"/>
                  <a:pt x="1414" y="1604"/>
                </a:cubicBezTo>
                <a:close/>
                <a:moveTo>
                  <a:pt x="904" y="842"/>
                </a:moveTo>
                <a:cubicBezTo>
                  <a:pt x="940" y="619"/>
                  <a:pt x="1018" y="451"/>
                  <a:pt x="1136" y="341"/>
                </a:cubicBezTo>
                <a:cubicBezTo>
                  <a:pt x="1254" y="231"/>
                  <a:pt x="1409" y="176"/>
                  <a:pt x="1597" y="176"/>
                </a:cubicBezTo>
                <a:cubicBezTo>
                  <a:pt x="1761" y="176"/>
                  <a:pt x="1890" y="223"/>
                  <a:pt x="1982" y="316"/>
                </a:cubicBezTo>
                <a:cubicBezTo>
                  <a:pt x="2073" y="410"/>
                  <a:pt x="2119" y="547"/>
                  <a:pt x="2119" y="726"/>
                </a:cubicBezTo>
                <a:cubicBezTo>
                  <a:pt x="2119" y="786"/>
                  <a:pt x="2114" y="852"/>
                  <a:pt x="2102" y="921"/>
                </a:cubicBezTo>
                <a:cubicBezTo>
                  <a:pt x="2067" y="1144"/>
                  <a:pt x="1990" y="1312"/>
                  <a:pt x="1872" y="1422"/>
                </a:cubicBezTo>
                <a:cubicBezTo>
                  <a:pt x="1754" y="1532"/>
                  <a:pt x="1600" y="1587"/>
                  <a:pt x="1414" y="1587"/>
                </a:cubicBezTo>
                <a:cubicBezTo>
                  <a:pt x="1249" y="1587"/>
                  <a:pt x="1119" y="1540"/>
                  <a:pt x="1027" y="1446"/>
                </a:cubicBezTo>
                <a:cubicBezTo>
                  <a:pt x="935" y="1352"/>
                  <a:pt x="889" y="1212"/>
                  <a:pt x="889" y="1031"/>
                </a:cubicBezTo>
                <a:cubicBezTo>
                  <a:pt x="889" y="978"/>
                  <a:pt x="894" y="914"/>
                  <a:pt x="904" y="842"/>
                </a:cubicBezTo>
                <a:close/>
                <a:moveTo>
                  <a:pt x="1225" y="900"/>
                </a:moveTo>
                <a:cubicBezTo>
                  <a:pt x="1237" y="810"/>
                  <a:pt x="1255" y="729"/>
                  <a:pt x="1279" y="660"/>
                </a:cubicBezTo>
                <a:cubicBezTo>
                  <a:pt x="1303" y="591"/>
                  <a:pt x="1328" y="541"/>
                  <a:pt x="1353" y="512"/>
                </a:cubicBezTo>
                <a:cubicBezTo>
                  <a:pt x="1417" y="469"/>
                  <a:pt x="1493" y="446"/>
                  <a:pt x="1579" y="446"/>
                </a:cubicBezTo>
                <a:cubicBezTo>
                  <a:pt x="1646" y="446"/>
                  <a:pt x="1699" y="469"/>
                  <a:pt x="1736" y="514"/>
                </a:cubicBezTo>
                <a:cubicBezTo>
                  <a:pt x="1773" y="560"/>
                  <a:pt x="1792" y="632"/>
                  <a:pt x="1792" y="730"/>
                </a:cubicBezTo>
                <a:cubicBezTo>
                  <a:pt x="1792" y="763"/>
                  <a:pt x="1789" y="808"/>
                  <a:pt x="1783" y="863"/>
                </a:cubicBezTo>
                <a:cubicBezTo>
                  <a:pt x="1771" y="950"/>
                  <a:pt x="1753" y="1031"/>
                  <a:pt x="1728" y="1104"/>
                </a:cubicBezTo>
                <a:cubicBezTo>
                  <a:pt x="1703" y="1175"/>
                  <a:pt x="1678" y="1226"/>
                  <a:pt x="1653" y="1257"/>
                </a:cubicBezTo>
                <a:cubicBezTo>
                  <a:pt x="1595" y="1297"/>
                  <a:pt x="1520" y="1317"/>
                  <a:pt x="1429" y="1317"/>
                </a:cubicBezTo>
                <a:cubicBezTo>
                  <a:pt x="1362" y="1317"/>
                  <a:pt x="1309" y="1294"/>
                  <a:pt x="1271" y="1248"/>
                </a:cubicBezTo>
                <a:cubicBezTo>
                  <a:pt x="1233" y="1202"/>
                  <a:pt x="1214" y="1130"/>
                  <a:pt x="1214" y="1033"/>
                </a:cubicBezTo>
                <a:cubicBezTo>
                  <a:pt x="1214" y="992"/>
                  <a:pt x="1218" y="948"/>
                  <a:pt x="1225" y="900"/>
                </a:cubicBezTo>
                <a:close/>
              </a:path>
            </a:pathLst>
          </a:custGeom>
          <a:solidFill>
            <a:srgbClr val="F7F7F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pic>
        <p:nvPicPr>
          <p:cNvPr id="2" name="Imagem 1">
            <a:extLst>
              <a:ext uri="{FF2B5EF4-FFF2-40B4-BE49-F238E27FC236}">
                <a16:creationId xmlns:a16="http://schemas.microsoft.com/office/drawing/2014/main" id="{DD50D8CF-CD46-4575-9830-3861157A21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5388" y="6388100"/>
            <a:ext cx="1050393" cy="330143"/>
          </a:xfrm>
          <a:prstGeom prst="rect">
            <a:avLst/>
          </a:prstGeom>
        </p:spPr>
      </p:pic>
      <p:sp>
        <p:nvSpPr>
          <p:cNvPr id="4" name="CaixaDeTexto 3">
            <a:extLst>
              <a:ext uri="{FF2B5EF4-FFF2-40B4-BE49-F238E27FC236}">
                <a16:creationId xmlns:a16="http://schemas.microsoft.com/office/drawing/2014/main" id="{AD7110A6-D35C-4D62-8168-32DCCD8F4886}"/>
              </a:ext>
            </a:extLst>
          </p:cNvPr>
          <p:cNvSpPr txBox="1"/>
          <p:nvPr/>
        </p:nvSpPr>
        <p:spPr>
          <a:xfrm>
            <a:off x="401578" y="303919"/>
            <a:ext cx="11284065" cy="523220"/>
          </a:xfrm>
          <a:prstGeom prst="rect">
            <a:avLst/>
          </a:prstGeom>
          <a:noFill/>
        </p:spPr>
        <p:txBody>
          <a:bodyPr wrap="square" lIns="91440" tIns="45720" rIns="91440" bIns="45720" rtlCol="0" anchor="t">
            <a:spAutoFit/>
          </a:bodyPr>
          <a:lstStyle/>
          <a:p>
            <a:endParaRPr lang="pt-BR" sz="2800" b="1">
              <a:solidFill>
                <a:srgbClr val="C1374B"/>
              </a:solidFill>
              <a:latin typeface="Montserrat" panose="00000500000000000000" pitchFamily="2" charset="0"/>
              <a:cs typeface="Segoe UI" panose="020B0502040204020203" pitchFamily="34" charset="0"/>
            </a:endParaRPr>
          </a:p>
        </p:txBody>
      </p:sp>
      <p:sp>
        <p:nvSpPr>
          <p:cNvPr id="15" name="Espaço Reservado para Conteúdo 2">
            <a:extLst>
              <a:ext uri="{FF2B5EF4-FFF2-40B4-BE49-F238E27FC236}">
                <a16:creationId xmlns:a16="http://schemas.microsoft.com/office/drawing/2014/main" id="{29354B7F-7420-45B8-B474-5522F25C7EAB}"/>
              </a:ext>
            </a:extLst>
          </p:cNvPr>
          <p:cNvSpPr txBox="1">
            <a:spLocks/>
          </p:cNvSpPr>
          <p:nvPr/>
        </p:nvSpPr>
        <p:spPr>
          <a:xfrm>
            <a:off x="1318126" y="1088526"/>
            <a:ext cx="10149478" cy="3260977"/>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pt-BR" sz="1600" b="1">
              <a:solidFill>
                <a:srgbClr val="C1374B"/>
              </a:solidFill>
              <a:latin typeface="Montserrat"/>
            </a:endParaRPr>
          </a:p>
        </p:txBody>
      </p:sp>
      <p:sp>
        <p:nvSpPr>
          <p:cNvPr id="37" name="CaixaDeTexto 36">
            <a:extLst>
              <a:ext uri="{FF2B5EF4-FFF2-40B4-BE49-F238E27FC236}">
                <a16:creationId xmlns:a16="http://schemas.microsoft.com/office/drawing/2014/main" id="{603DC474-7E29-4DDD-8855-2F275C7F4810}"/>
              </a:ext>
            </a:extLst>
          </p:cNvPr>
          <p:cNvSpPr txBox="1"/>
          <p:nvPr/>
        </p:nvSpPr>
        <p:spPr>
          <a:xfrm>
            <a:off x="435875" y="6359994"/>
            <a:ext cx="3733135" cy="276999"/>
          </a:xfrm>
          <a:prstGeom prst="rect">
            <a:avLst/>
          </a:prstGeom>
          <a:noFill/>
        </p:spPr>
        <p:txBody>
          <a:bodyPr wrap="square" lIns="91440" tIns="45720" rIns="91440" bIns="45720" rtlCol="0" anchor="t">
            <a:spAutoFit/>
          </a:bodyPr>
          <a:lstStyle/>
          <a:p>
            <a:r>
              <a:rPr lang="pt-BR" sz="1200">
                <a:solidFill>
                  <a:schemeClr val="tx1">
                    <a:lumMod val="65000"/>
                    <a:lumOff val="35000"/>
                  </a:schemeClr>
                </a:solidFill>
                <a:ea typeface="+mn-lt"/>
                <a:cs typeface="+mn-lt"/>
              </a:rPr>
              <a:t>DM&amp;A/DAPPS/SES</a:t>
            </a:r>
          </a:p>
        </p:txBody>
      </p:sp>
      <p:grpSp>
        <p:nvGrpSpPr>
          <p:cNvPr id="31" name="Grupo 786">
            <a:extLst>
              <a:ext uri="{FF2B5EF4-FFF2-40B4-BE49-F238E27FC236}">
                <a16:creationId xmlns:a16="http://schemas.microsoft.com/office/drawing/2014/main" id="{0D9324F5-7697-4402-941A-3EB19C72737D}"/>
              </a:ext>
            </a:extLst>
          </p:cNvPr>
          <p:cNvGrpSpPr/>
          <p:nvPr/>
        </p:nvGrpSpPr>
        <p:grpSpPr>
          <a:xfrm>
            <a:off x="786670" y="3677672"/>
            <a:ext cx="305930" cy="347698"/>
            <a:chOff x="1704976" y="5113338"/>
            <a:chExt cx="430213" cy="488950"/>
          </a:xfrm>
          <a:solidFill>
            <a:schemeClr val="bg1"/>
          </a:solidFill>
        </p:grpSpPr>
        <p:sp>
          <p:nvSpPr>
            <p:cNvPr id="32" name="Freeform 268">
              <a:extLst>
                <a:ext uri="{FF2B5EF4-FFF2-40B4-BE49-F238E27FC236}">
                  <a16:creationId xmlns:a16="http://schemas.microsoft.com/office/drawing/2014/main" id="{725A3C2F-4CEB-4D53-A294-EDF7C33D23CC}"/>
                </a:ext>
              </a:extLst>
            </p:cNvPr>
            <p:cNvSpPr>
              <a:spLocks/>
            </p:cNvSpPr>
            <p:nvPr/>
          </p:nvSpPr>
          <p:spPr bwMode="auto">
            <a:xfrm>
              <a:off x="1809751" y="5276850"/>
              <a:ext cx="250825" cy="249238"/>
            </a:xfrm>
            <a:custGeom>
              <a:avLst/>
              <a:gdLst>
                <a:gd name="T0" fmla="*/ 493 w 511"/>
                <a:gd name="T1" fmla="*/ 349 h 511"/>
                <a:gd name="T2" fmla="*/ 454 w 511"/>
                <a:gd name="T3" fmla="*/ 366 h 511"/>
                <a:gd name="T4" fmla="*/ 437 w 511"/>
                <a:gd name="T5" fmla="*/ 327 h 511"/>
                <a:gd name="T6" fmla="*/ 447 w 511"/>
                <a:gd name="T7" fmla="*/ 292 h 511"/>
                <a:gd name="T8" fmla="*/ 451 w 511"/>
                <a:gd name="T9" fmla="*/ 255 h 511"/>
                <a:gd name="T10" fmla="*/ 394 w 511"/>
                <a:gd name="T11" fmla="*/ 117 h 511"/>
                <a:gd name="T12" fmla="*/ 256 w 511"/>
                <a:gd name="T13" fmla="*/ 60 h 511"/>
                <a:gd name="T14" fmla="*/ 118 w 511"/>
                <a:gd name="T15" fmla="*/ 117 h 511"/>
                <a:gd name="T16" fmla="*/ 61 w 511"/>
                <a:gd name="T17" fmla="*/ 255 h 511"/>
                <a:gd name="T18" fmla="*/ 118 w 511"/>
                <a:gd name="T19" fmla="*/ 393 h 511"/>
                <a:gd name="T20" fmla="*/ 256 w 511"/>
                <a:gd name="T21" fmla="*/ 450 h 511"/>
                <a:gd name="T22" fmla="*/ 330 w 511"/>
                <a:gd name="T23" fmla="*/ 436 h 511"/>
                <a:gd name="T24" fmla="*/ 393 w 511"/>
                <a:gd name="T25" fmla="*/ 393 h 511"/>
                <a:gd name="T26" fmla="*/ 436 w 511"/>
                <a:gd name="T27" fmla="*/ 394 h 511"/>
                <a:gd name="T28" fmla="*/ 436 w 511"/>
                <a:gd name="T29" fmla="*/ 436 h 511"/>
                <a:gd name="T30" fmla="*/ 353 w 511"/>
                <a:gd name="T31" fmla="*/ 491 h 511"/>
                <a:gd name="T32" fmla="*/ 256 w 511"/>
                <a:gd name="T33" fmla="*/ 511 h 511"/>
                <a:gd name="T34" fmla="*/ 75 w 511"/>
                <a:gd name="T35" fmla="*/ 436 h 511"/>
                <a:gd name="T36" fmla="*/ 0 w 511"/>
                <a:gd name="T37" fmla="*/ 255 h 511"/>
                <a:gd name="T38" fmla="*/ 75 w 511"/>
                <a:gd name="T39" fmla="*/ 75 h 511"/>
                <a:gd name="T40" fmla="*/ 256 w 511"/>
                <a:gd name="T41" fmla="*/ 0 h 511"/>
                <a:gd name="T42" fmla="*/ 436 w 511"/>
                <a:gd name="T43" fmla="*/ 75 h 511"/>
                <a:gd name="T44" fmla="*/ 511 w 511"/>
                <a:gd name="T45" fmla="*/ 255 h 511"/>
                <a:gd name="T46" fmla="*/ 506 w 511"/>
                <a:gd name="T47" fmla="*/ 303 h 511"/>
                <a:gd name="T48" fmla="*/ 493 w 511"/>
                <a:gd name="T49" fmla="*/ 349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1" h="511">
                  <a:moveTo>
                    <a:pt x="493" y="349"/>
                  </a:moveTo>
                  <a:cubicBezTo>
                    <a:pt x="487" y="364"/>
                    <a:pt x="470" y="372"/>
                    <a:pt x="454" y="366"/>
                  </a:cubicBezTo>
                  <a:cubicBezTo>
                    <a:pt x="439" y="360"/>
                    <a:pt x="431" y="342"/>
                    <a:pt x="437" y="327"/>
                  </a:cubicBezTo>
                  <a:cubicBezTo>
                    <a:pt x="442" y="315"/>
                    <a:pt x="445" y="304"/>
                    <a:pt x="447" y="292"/>
                  </a:cubicBezTo>
                  <a:cubicBezTo>
                    <a:pt x="450" y="280"/>
                    <a:pt x="451" y="268"/>
                    <a:pt x="451" y="255"/>
                  </a:cubicBezTo>
                  <a:cubicBezTo>
                    <a:pt x="451" y="201"/>
                    <a:pt x="429" y="153"/>
                    <a:pt x="394" y="117"/>
                  </a:cubicBezTo>
                  <a:cubicBezTo>
                    <a:pt x="358" y="82"/>
                    <a:pt x="309" y="60"/>
                    <a:pt x="256" y="60"/>
                  </a:cubicBezTo>
                  <a:cubicBezTo>
                    <a:pt x="202" y="60"/>
                    <a:pt x="153" y="82"/>
                    <a:pt x="118" y="117"/>
                  </a:cubicBezTo>
                  <a:cubicBezTo>
                    <a:pt x="82" y="153"/>
                    <a:pt x="61" y="201"/>
                    <a:pt x="61" y="255"/>
                  </a:cubicBezTo>
                  <a:cubicBezTo>
                    <a:pt x="61" y="309"/>
                    <a:pt x="82" y="358"/>
                    <a:pt x="118" y="393"/>
                  </a:cubicBezTo>
                  <a:cubicBezTo>
                    <a:pt x="153" y="428"/>
                    <a:pt x="202" y="450"/>
                    <a:pt x="256" y="450"/>
                  </a:cubicBezTo>
                  <a:cubicBezTo>
                    <a:pt x="282" y="450"/>
                    <a:pt x="307" y="445"/>
                    <a:pt x="330" y="436"/>
                  </a:cubicBezTo>
                  <a:cubicBezTo>
                    <a:pt x="354" y="426"/>
                    <a:pt x="375" y="411"/>
                    <a:pt x="393" y="393"/>
                  </a:cubicBezTo>
                  <a:cubicBezTo>
                    <a:pt x="405" y="382"/>
                    <a:pt x="424" y="382"/>
                    <a:pt x="436" y="394"/>
                  </a:cubicBezTo>
                  <a:cubicBezTo>
                    <a:pt x="447" y="405"/>
                    <a:pt x="447" y="424"/>
                    <a:pt x="436" y="436"/>
                  </a:cubicBezTo>
                  <a:cubicBezTo>
                    <a:pt x="412" y="459"/>
                    <a:pt x="384" y="478"/>
                    <a:pt x="353" y="491"/>
                  </a:cubicBezTo>
                  <a:cubicBezTo>
                    <a:pt x="323" y="504"/>
                    <a:pt x="290" y="511"/>
                    <a:pt x="256" y="511"/>
                  </a:cubicBezTo>
                  <a:cubicBezTo>
                    <a:pt x="185" y="511"/>
                    <a:pt x="121" y="482"/>
                    <a:pt x="75" y="436"/>
                  </a:cubicBezTo>
                  <a:cubicBezTo>
                    <a:pt x="29" y="390"/>
                    <a:pt x="0" y="326"/>
                    <a:pt x="0" y="255"/>
                  </a:cubicBezTo>
                  <a:cubicBezTo>
                    <a:pt x="0" y="185"/>
                    <a:pt x="29" y="121"/>
                    <a:pt x="75" y="75"/>
                  </a:cubicBezTo>
                  <a:cubicBezTo>
                    <a:pt x="121" y="28"/>
                    <a:pt x="185" y="0"/>
                    <a:pt x="256" y="0"/>
                  </a:cubicBezTo>
                  <a:cubicBezTo>
                    <a:pt x="326" y="0"/>
                    <a:pt x="390" y="28"/>
                    <a:pt x="436" y="75"/>
                  </a:cubicBezTo>
                  <a:cubicBezTo>
                    <a:pt x="482" y="121"/>
                    <a:pt x="511" y="185"/>
                    <a:pt x="511" y="255"/>
                  </a:cubicBezTo>
                  <a:cubicBezTo>
                    <a:pt x="511" y="271"/>
                    <a:pt x="509" y="287"/>
                    <a:pt x="506" y="303"/>
                  </a:cubicBezTo>
                  <a:cubicBezTo>
                    <a:pt x="503" y="319"/>
                    <a:pt x="499" y="334"/>
                    <a:pt x="493" y="3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33" name="Freeform 269">
              <a:extLst>
                <a:ext uri="{FF2B5EF4-FFF2-40B4-BE49-F238E27FC236}">
                  <a16:creationId xmlns:a16="http://schemas.microsoft.com/office/drawing/2014/main" id="{795AA480-FF38-4DAD-A0EB-3F556873AFBB}"/>
                </a:ext>
              </a:extLst>
            </p:cNvPr>
            <p:cNvSpPr>
              <a:spLocks/>
            </p:cNvSpPr>
            <p:nvPr/>
          </p:nvSpPr>
          <p:spPr bwMode="auto">
            <a:xfrm>
              <a:off x="1997076" y="5462588"/>
              <a:ext cx="138113" cy="139700"/>
            </a:xfrm>
            <a:custGeom>
              <a:avLst/>
              <a:gdLst>
                <a:gd name="T0" fmla="*/ 12 w 285"/>
                <a:gd name="T1" fmla="*/ 54 h 286"/>
                <a:gd name="T2" fmla="*/ 12 w 285"/>
                <a:gd name="T3" fmla="*/ 11 h 286"/>
                <a:gd name="T4" fmla="*/ 55 w 285"/>
                <a:gd name="T5" fmla="*/ 12 h 286"/>
                <a:gd name="T6" fmla="*/ 273 w 285"/>
                <a:gd name="T7" fmla="*/ 232 h 286"/>
                <a:gd name="T8" fmla="*/ 273 w 285"/>
                <a:gd name="T9" fmla="*/ 275 h 286"/>
                <a:gd name="T10" fmla="*/ 230 w 285"/>
                <a:gd name="T11" fmla="*/ 274 h 286"/>
                <a:gd name="T12" fmla="*/ 12 w 285"/>
                <a:gd name="T13" fmla="*/ 54 h 286"/>
              </a:gdLst>
              <a:ahLst/>
              <a:cxnLst>
                <a:cxn ang="0">
                  <a:pos x="T0" y="T1"/>
                </a:cxn>
                <a:cxn ang="0">
                  <a:pos x="T2" y="T3"/>
                </a:cxn>
                <a:cxn ang="0">
                  <a:pos x="T4" y="T5"/>
                </a:cxn>
                <a:cxn ang="0">
                  <a:pos x="T6" y="T7"/>
                </a:cxn>
                <a:cxn ang="0">
                  <a:pos x="T8" y="T9"/>
                </a:cxn>
                <a:cxn ang="0">
                  <a:pos x="T10" y="T11"/>
                </a:cxn>
                <a:cxn ang="0">
                  <a:pos x="T12" y="T13"/>
                </a:cxn>
              </a:cxnLst>
              <a:rect l="0" t="0" r="r" b="b"/>
              <a:pathLst>
                <a:path w="285" h="286">
                  <a:moveTo>
                    <a:pt x="12" y="54"/>
                  </a:moveTo>
                  <a:cubicBezTo>
                    <a:pt x="0" y="42"/>
                    <a:pt x="0" y="23"/>
                    <a:pt x="12" y="11"/>
                  </a:cubicBezTo>
                  <a:cubicBezTo>
                    <a:pt x="24" y="0"/>
                    <a:pt x="43" y="0"/>
                    <a:pt x="55" y="12"/>
                  </a:cubicBezTo>
                  <a:lnTo>
                    <a:pt x="273" y="232"/>
                  </a:lnTo>
                  <a:cubicBezTo>
                    <a:pt x="285" y="244"/>
                    <a:pt x="285" y="263"/>
                    <a:pt x="273" y="275"/>
                  </a:cubicBezTo>
                  <a:cubicBezTo>
                    <a:pt x="261" y="286"/>
                    <a:pt x="242" y="286"/>
                    <a:pt x="230" y="274"/>
                  </a:cubicBezTo>
                  <a:lnTo>
                    <a:pt x="12" y="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34" name="Freeform 270">
              <a:extLst>
                <a:ext uri="{FF2B5EF4-FFF2-40B4-BE49-F238E27FC236}">
                  <a16:creationId xmlns:a16="http://schemas.microsoft.com/office/drawing/2014/main" id="{7DC2F0E8-886E-49D5-BB06-02DBB19AEE63}"/>
                </a:ext>
              </a:extLst>
            </p:cNvPr>
            <p:cNvSpPr>
              <a:spLocks/>
            </p:cNvSpPr>
            <p:nvPr/>
          </p:nvSpPr>
          <p:spPr bwMode="auto">
            <a:xfrm>
              <a:off x="1860551" y="5326063"/>
              <a:ext cx="88900" cy="88900"/>
            </a:xfrm>
            <a:custGeom>
              <a:avLst/>
              <a:gdLst>
                <a:gd name="T0" fmla="*/ 60 w 184"/>
                <a:gd name="T1" fmla="*/ 154 h 184"/>
                <a:gd name="T2" fmla="*/ 30 w 184"/>
                <a:gd name="T3" fmla="*/ 184 h 184"/>
                <a:gd name="T4" fmla="*/ 0 w 184"/>
                <a:gd name="T5" fmla="*/ 154 h 184"/>
                <a:gd name="T6" fmla="*/ 45 w 184"/>
                <a:gd name="T7" fmla="*/ 45 h 184"/>
                <a:gd name="T8" fmla="*/ 154 w 184"/>
                <a:gd name="T9" fmla="*/ 0 h 184"/>
                <a:gd name="T10" fmla="*/ 184 w 184"/>
                <a:gd name="T11" fmla="*/ 30 h 184"/>
                <a:gd name="T12" fmla="*/ 154 w 184"/>
                <a:gd name="T13" fmla="*/ 61 h 184"/>
                <a:gd name="T14" fmla="*/ 87 w 184"/>
                <a:gd name="T15" fmla="*/ 88 h 184"/>
                <a:gd name="T16" fmla="*/ 60 w 184"/>
                <a:gd name="T17" fmla="*/ 15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84">
                  <a:moveTo>
                    <a:pt x="60" y="154"/>
                  </a:moveTo>
                  <a:cubicBezTo>
                    <a:pt x="60" y="171"/>
                    <a:pt x="47" y="184"/>
                    <a:pt x="30" y="184"/>
                  </a:cubicBezTo>
                  <a:cubicBezTo>
                    <a:pt x="13" y="184"/>
                    <a:pt x="0" y="171"/>
                    <a:pt x="0" y="154"/>
                  </a:cubicBezTo>
                  <a:cubicBezTo>
                    <a:pt x="0" y="112"/>
                    <a:pt x="17" y="73"/>
                    <a:pt x="45" y="45"/>
                  </a:cubicBezTo>
                  <a:cubicBezTo>
                    <a:pt x="73" y="17"/>
                    <a:pt x="111" y="0"/>
                    <a:pt x="154" y="0"/>
                  </a:cubicBezTo>
                  <a:cubicBezTo>
                    <a:pt x="170" y="0"/>
                    <a:pt x="184" y="14"/>
                    <a:pt x="184" y="30"/>
                  </a:cubicBezTo>
                  <a:cubicBezTo>
                    <a:pt x="184" y="47"/>
                    <a:pt x="170" y="61"/>
                    <a:pt x="154" y="61"/>
                  </a:cubicBezTo>
                  <a:cubicBezTo>
                    <a:pt x="128" y="61"/>
                    <a:pt x="104" y="71"/>
                    <a:pt x="87" y="88"/>
                  </a:cubicBezTo>
                  <a:cubicBezTo>
                    <a:pt x="71" y="105"/>
                    <a:pt x="60" y="128"/>
                    <a:pt x="60" y="15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35" name="Freeform 271">
              <a:extLst>
                <a:ext uri="{FF2B5EF4-FFF2-40B4-BE49-F238E27FC236}">
                  <a16:creationId xmlns:a16="http://schemas.microsoft.com/office/drawing/2014/main" id="{E3FE917A-1148-4702-B78F-08F8CF87D0AD}"/>
                </a:ext>
              </a:extLst>
            </p:cNvPr>
            <p:cNvSpPr>
              <a:spLocks/>
            </p:cNvSpPr>
            <p:nvPr/>
          </p:nvSpPr>
          <p:spPr bwMode="auto">
            <a:xfrm>
              <a:off x="1704976" y="5113338"/>
              <a:ext cx="422275" cy="484188"/>
            </a:xfrm>
            <a:custGeom>
              <a:avLst/>
              <a:gdLst>
                <a:gd name="T0" fmla="*/ 699 w 863"/>
                <a:gd name="T1" fmla="*/ 932 h 992"/>
                <a:gd name="T2" fmla="*/ 729 w 863"/>
                <a:gd name="T3" fmla="*/ 962 h 992"/>
                <a:gd name="T4" fmla="*/ 699 w 863"/>
                <a:gd name="T5" fmla="*/ 992 h 992"/>
                <a:gd name="T6" fmla="*/ 30 w 863"/>
                <a:gd name="T7" fmla="*/ 992 h 992"/>
                <a:gd name="T8" fmla="*/ 0 w 863"/>
                <a:gd name="T9" fmla="*/ 962 h 992"/>
                <a:gd name="T10" fmla="*/ 0 w 863"/>
                <a:gd name="T11" fmla="*/ 264 h 992"/>
                <a:gd name="T12" fmla="*/ 10 w 863"/>
                <a:gd name="T13" fmla="*/ 241 h 992"/>
                <a:gd name="T14" fmla="*/ 232 w 863"/>
                <a:gd name="T15" fmla="*/ 9 h 992"/>
                <a:gd name="T16" fmla="*/ 254 w 863"/>
                <a:gd name="T17" fmla="*/ 0 h 992"/>
                <a:gd name="T18" fmla="*/ 254 w 863"/>
                <a:gd name="T19" fmla="*/ 0 h 992"/>
                <a:gd name="T20" fmla="*/ 833 w 863"/>
                <a:gd name="T21" fmla="*/ 0 h 992"/>
                <a:gd name="T22" fmla="*/ 863 w 863"/>
                <a:gd name="T23" fmla="*/ 30 h 992"/>
                <a:gd name="T24" fmla="*/ 863 w 863"/>
                <a:gd name="T25" fmla="*/ 823 h 992"/>
                <a:gd name="T26" fmla="*/ 833 w 863"/>
                <a:gd name="T27" fmla="*/ 853 h 992"/>
                <a:gd name="T28" fmla="*/ 803 w 863"/>
                <a:gd name="T29" fmla="*/ 823 h 992"/>
                <a:gd name="T30" fmla="*/ 803 w 863"/>
                <a:gd name="T31" fmla="*/ 60 h 992"/>
                <a:gd name="T32" fmla="*/ 267 w 863"/>
                <a:gd name="T33" fmla="*/ 60 h 992"/>
                <a:gd name="T34" fmla="*/ 61 w 863"/>
                <a:gd name="T35" fmla="*/ 276 h 992"/>
                <a:gd name="T36" fmla="*/ 61 w 863"/>
                <a:gd name="T37" fmla="*/ 932 h 992"/>
                <a:gd name="T38" fmla="*/ 699 w 863"/>
                <a:gd name="T39" fmla="*/ 932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3" h="992">
                  <a:moveTo>
                    <a:pt x="699" y="932"/>
                  </a:moveTo>
                  <a:cubicBezTo>
                    <a:pt x="716" y="932"/>
                    <a:pt x="729" y="946"/>
                    <a:pt x="729" y="962"/>
                  </a:cubicBezTo>
                  <a:cubicBezTo>
                    <a:pt x="729" y="979"/>
                    <a:pt x="716" y="992"/>
                    <a:pt x="699" y="992"/>
                  </a:cubicBezTo>
                  <a:lnTo>
                    <a:pt x="30" y="992"/>
                  </a:lnTo>
                  <a:cubicBezTo>
                    <a:pt x="14" y="992"/>
                    <a:pt x="0" y="979"/>
                    <a:pt x="0" y="962"/>
                  </a:cubicBezTo>
                  <a:lnTo>
                    <a:pt x="0" y="264"/>
                  </a:lnTo>
                  <a:cubicBezTo>
                    <a:pt x="0" y="255"/>
                    <a:pt x="4" y="247"/>
                    <a:pt x="10" y="241"/>
                  </a:cubicBezTo>
                  <a:lnTo>
                    <a:pt x="232" y="9"/>
                  </a:lnTo>
                  <a:cubicBezTo>
                    <a:pt x="238" y="3"/>
                    <a:pt x="246" y="0"/>
                    <a:pt x="254" y="0"/>
                  </a:cubicBezTo>
                  <a:lnTo>
                    <a:pt x="254" y="0"/>
                  </a:lnTo>
                  <a:lnTo>
                    <a:pt x="833" y="0"/>
                  </a:lnTo>
                  <a:cubicBezTo>
                    <a:pt x="849" y="0"/>
                    <a:pt x="863" y="13"/>
                    <a:pt x="863" y="30"/>
                  </a:cubicBezTo>
                  <a:lnTo>
                    <a:pt x="863" y="823"/>
                  </a:lnTo>
                  <a:cubicBezTo>
                    <a:pt x="863" y="840"/>
                    <a:pt x="849" y="853"/>
                    <a:pt x="833" y="853"/>
                  </a:cubicBezTo>
                  <a:cubicBezTo>
                    <a:pt x="816" y="853"/>
                    <a:pt x="803" y="840"/>
                    <a:pt x="803" y="823"/>
                  </a:cubicBezTo>
                  <a:lnTo>
                    <a:pt x="803" y="60"/>
                  </a:lnTo>
                  <a:lnTo>
                    <a:pt x="267" y="60"/>
                  </a:lnTo>
                  <a:lnTo>
                    <a:pt x="61" y="276"/>
                  </a:lnTo>
                  <a:lnTo>
                    <a:pt x="61" y="932"/>
                  </a:lnTo>
                  <a:lnTo>
                    <a:pt x="699" y="9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36" name="Freeform 272">
              <a:extLst>
                <a:ext uri="{FF2B5EF4-FFF2-40B4-BE49-F238E27FC236}">
                  <a16:creationId xmlns:a16="http://schemas.microsoft.com/office/drawing/2014/main" id="{8658AE25-CD7D-4B1A-A1A9-69F9BC1182BF}"/>
                </a:ext>
              </a:extLst>
            </p:cNvPr>
            <p:cNvSpPr>
              <a:spLocks/>
            </p:cNvSpPr>
            <p:nvPr/>
          </p:nvSpPr>
          <p:spPr bwMode="auto">
            <a:xfrm>
              <a:off x="1704976" y="5113338"/>
              <a:ext cx="139700" cy="142875"/>
            </a:xfrm>
            <a:custGeom>
              <a:avLst/>
              <a:gdLst>
                <a:gd name="T0" fmla="*/ 224 w 284"/>
                <a:gd name="T1" fmla="*/ 30 h 294"/>
                <a:gd name="T2" fmla="*/ 254 w 284"/>
                <a:gd name="T3" fmla="*/ 0 h 294"/>
                <a:gd name="T4" fmla="*/ 284 w 284"/>
                <a:gd name="T5" fmla="*/ 30 h 294"/>
                <a:gd name="T6" fmla="*/ 284 w 284"/>
                <a:gd name="T7" fmla="*/ 264 h 294"/>
                <a:gd name="T8" fmla="*/ 254 w 284"/>
                <a:gd name="T9" fmla="*/ 294 h 294"/>
                <a:gd name="T10" fmla="*/ 30 w 284"/>
                <a:gd name="T11" fmla="*/ 294 h 294"/>
                <a:gd name="T12" fmla="*/ 0 w 284"/>
                <a:gd name="T13" fmla="*/ 264 h 294"/>
                <a:gd name="T14" fmla="*/ 30 w 284"/>
                <a:gd name="T15" fmla="*/ 233 h 294"/>
                <a:gd name="T16" fmla="*/ 224 w 284"/>
                <a:gd name="T17" fmla="*/ 233 h 294"/>
                <a:gd name="T18" fmla="*/ 224 w 284"/>
                <a:gd name="T19" fmla="*/ 3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 h="294">
                  <a:moveTo>
                    <a:pt x="224" y="30"/>
                  </a:moveTo>
                  <a:cubicBezTo>
                    <a:pt x="224" y="13"/>
                    <a:pt x="237" y="0"/>
                    <a:pt x="254" y="0"/>
                  </a:cubicBezTo>
                  <a:cubicBezTo>
                    <a:pt x="271" y="0"/>
                    <a:pt x="284" y="13"/>
                    <a:pt x="284" y="30"/>
                  </a:cubicBezTo>
                  <a:lnTo>
                    <a:pt x="284" y="264"/>
                  </a:lnTo>
                  <a:cubicBezTo>
                    <a:pt x="284" y="280"/>
                    <a:pt x="271" y="294"/>
                    <a:pt x="254" y="294"/>
                  </a:cubicBezTo>
                  <a:lnTo>
                    <a:pt x="30" y="294"/>
                  </a:lnTo>
                  <a:cubicBezTo>
                    <a:pt x="14" y="294"/>
                    <a:pt x="0" y="280"/>
                    <a:pt x="0" y="264"/>
                  </a:cubicBezTo>
                  <a:cubicBezTo>
                    <a:pt x="0" y="247"/>
                    <a:pt x="14" y="233"/>
                    <a:pt x="30" y="233"/>
                  </a:cubicBezTo>
                  <a:lnTo>
                    <a:pt x="224" y="233"/>
                  </a:lnTo>
                  <a:lnTo>
                    <a:pt x="224"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grpSp>
      <p:sp>
        <p:nvSpPr>
          <p:cNvPr id="54" name="Freeform 243">
            <a:extLst>
              <a:ext uri="{FF2B5EF4-FFF2-40B4-BE49-F238E27FC236}">
                <a16:creationId xmlns:a16="http://schemas.microsoft.com/office/drawing/2014/main" id="{06EFE624-E358-4975-BED7-F125058B06D1}"/>
              </a:ext>
            </a:extLst>
          </p:cNvPr>
          <p:cNvSpPr>
            <a:spLocks noEditPoints="1"/>
          </p:cNvSpPr>
          <p:nvPr/>
        </p:nvSpPr>
        <p:spPr bwMode="auto">
          <a:xfrm>
            <a:off x="822370" y="3557990"/>
            <a:ext cx="408919" cy="413193"/>
          </a:xfrm>
          <a:custGeom>
            <a:avLst/>
            <a:gdLst>
              <a:gd name="T0" fmla="*/ 913 w 930"/>
              <a:gd name="T1" fmla="*/ 216 h 942"/>
              <a:gd name="T2" fmla="*/ 899 w 930"/>
              <a:gd name="T3" fmla="*/ 156 h 942"/>
              <a:gd name="T4" fmla="*/ 785 w 930"/>
              <a:gd name="T5" fmla="*/ 155 h 942"/>
              <a:gd name="T6" fmla="*/ 771 w 930"/>
              <a:gd name="T7" fmla="*/ 17 h 942"/>
              <a:gd name="T8" fmla="*/ 682 w 930"/>
              <a:gd name="T9" fmla="*/ 65 h 942"/>
              <a:gd name="T10" fmla="*/ 198 w 930"/>
              <a:gd name="T11" fmla="*/ 96 h 942"/>
              <a:gd name="T12" fmla="*/ 118 w 930"/>
              <a:gd name="T13" fmla="*/ 168 h 942"/>
              <a:gd name="T14" fmla="*/ 5 w 930"/>
              <a:gd name="T15" fmla="*/ 519 h 942"/>
              <a:gd name="T16" fmla="*/ 297 w 930"/>
              <a:gd name="T17" fmla="*/ 906 h 942"/>
              <a:gd name="T18" fmla="*/ 739 w 930"/>
              <a:gd name="T19" fmla="*/ 848 h 942"/>
              <a:gd name="T20" fmla="*/ 795 w 930"/>
              <a:gd name="T21" fmla="*/ 801 h 942"/>
              <a:gd name="T22" fmla="*/ 927 w 930"/>
              <a:gd name="T23" fmla="*/ 510 h 942"/>
              <a:gd name="T24" fmla="*/ 892 w 930"/>
              <a:gd name="T25" fmla="*/ 294 h 942"/>
              <a:gd name="T26" fmla="*/ 874 w 930"/>
              <a:gd name="T27" fmla="*/ 253 h 942"/>
              <a:gd name="T28" fmla="*/ 641 w 930"/>
              <a:gd name="T29" fmla="*/ 207 h 942"/>
              <a:gd name="T30" fmla="*/ 672 w 930"/>
              <a:gd name="T31" fmla="*/ 169 h 942"/>
              <a:gd name="T32" fmla="*/ 721 w 930"/>
              <a:gd name="T33" fmla="*/ 133 h 942"/>
              <a:gd name="T34" fmla="*/ 778 w 930"/>
              <a:gd name="T35" fmla="*/ 219 h 942"/>
              <a:gd name="T36" fmla="*/ 756 w 930"/>
              <a:gd name="T37" fmla="*/ 282 h 942"/>
              <a:gd name="T38" fmla="*/ 641 w 930"/>
              <a:gd name="T39" fmla="*/ 299 h 942"/>
              <a:gd name="T40" fmla="*/ 587 w 930"/>
              <a:gd name="T41" fmla="*/ 398 h 942"/>
              <a:gd name="T42" fmla="*/ 602 w 930"/>
              <a:gd name="T43" fmla="*/ 540 h 942"/>
              <a:gd name="T44" fmla="*/ 359 w 930"/>
              <a:gd name="T45" fmla="*/ 581 h 942"/>
              <a:gd name="T46" fmla="*/ 359 w 930"/>
              <a:gd name="T47" fmla="*/ 368 h 942"/>
              <a:gd name="T48" fmla="*/ 542 w 930"/>
              <a:gd name="T49" fmla="*/ 346 h 942"/>
              <a:gd name="T50" fmla="*/ 497 w 930"/>
              <a:gd name="T51" fmla="*/ 397 h 942"/>
              <a:gd name="T52" fmla="*/ 443 w 930"/>
              <a:gd name="T53" fmla="*/ 498 h 942"/>
              <a:gd name="T54" fmla="*/ 527 w 930"/>
              <a:gd name="T55" fmla="*/ 459 h 942"/>
              <a:gd name="T56" fmla="*/ 828 w 930"/>
              <a:gd name="T57" fmla="*/ 304 h 942"/>
              <a:gd name="T58" fmla="*/ 852 w 930"/>
              <a:gd name="T59" fmla="*/ 375 h 942"/>
              <a:gd name="T60" fmla="*/ 823 w 930"/>
              <a:gd name="T61" fmla="*/ 652 h 942"/>
              <a:gd name="T62" fmla="*/ 775 w 930"/>
              <a:gd name="T63" fmla="*/ 726 h 942"/>
              <a:gd name="T64" fmla="*/ 216 w 930"/>
              <a:gd name="T65" fmla="*/ 787 h 942"/>
              <a:gd name="T66" fmla="*/ 124 w 930"/>
              <a:gd name="T67" fmla="*/ 682 h 942"/>
              <a:gd name="T68" fmla="*/ 296 w 930"/>
              <a:gd name="T69" fmla="*/ 113 h 942"/>
              <a:gd name="T70" fmla="*/ 631 w 930"/>
              <a:gd name="T71" fmla="*/ 112 h 942"/>
              <a:gd name="T72" fmla="*/ 597 w 930"/>
              <a:gd name="T73" fmla="*/ 154 h 942"/>
              <a:gd name="T74" fmla="*/ 577 w 930"/>
              <a:gd name="T75" fmla="*/ 283 h 942"/>
              <a:gd name="T76" fmla="*/ 551 w 930"/>
              <a:gd name="T77" fmla="*/ 279 h 942"/>
              <a:gd name="T78" fmla="*/ 409 w 930"/>
              <a:gd name="T79" fmla="*/ 268 h 942"/>
              <a:gd name="T80" fmla="*/ 297 w 930"/>
              <a:gd name="T81" fmla="*/ 342 h 942"/>
              <a:gd name="T82" fmla="*/ 272 w 930"/>
              <a:gd name="T83" fmla="*/ 567 h 942"/>
              <a:gd name="T84" fmla="*/ 525 w 930"/>
              <a:gd name="T85" fmla="*/ 681 h 942"/>
              <a:gd name="T86" fmla="*/ 608 w 930"/>
              <a:gd name="T87" fmla="*/ 635 h 942"/>
              <a:gd name="T88" fmla="*/ 674 w 930"/>
              <a:gd name="T89" fmla="*/ 524 h 942"/>
              <a:gd name="T90" fmla="*/ 653 w 930"/>
              <a:gd name="T91" fmla="*/ 369 h 942"/>
              <a:gd name="T92" fmla="*/ 674 w 930"/>
              <a:gd name="T93" fmla="*/ 363 h 942"/>
              <a:gd name="T94" fmla="*/ 793 w 930"/>
              <a:gd name="T95" fmla="*/ 336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30" h="942">
                <a:moveTo>
                  <a:pt x="876" y="251"/>
                </a:moveTo>
                <a:cubicBezTo>
                  <a:pt x="885" y="244"/>
                  <a:pt x="893" y="236"/>
                  <a:pt x="901" y="227"/>
                </a:cubicBezTo>
                <a:cubicBezTo>
                  <a:pt x="905" y="223"/>
                  <a:pt x="909" y="219"/>
                  <a:pt x="913" y="216"/>
                </a:cubicBezTo>
                <a:lnTo>
                  <a:pt x="916" y="213"/>
                </a:lnTo>
                <a:cubicBezTo>
                  <a:pt x="920" y="209"/>
                  <a:pt x="925" y="204"/>
                  <a:pt x="926" y="196"/>
                </a:cubicBezTo>
                <a:cubicBezTo>
                  <a:pt x="930" y="167"/>
                  <a:pt x="917" y="158"/>
                  <a:pt x="899" y="156"/>
                </a:cubicBezTo>
                <a:cubicBezTo>
                  <a:pt x="890" y="155"/>
                  <a:pt x="881" y="155"/>
                  <a:pt x="872" y="155"/>
                </a:cubicBezTo>
                <a:lnTo>
                  <a:pt x="865" y="155"/>
                </a:lnTo>
                <a:lnTo>
                  <a:pt x="785" y="155"/>
                </a:lnTo>
                <a:lnTo>
                  <a:pt x="785" y="75"/>
                </a:lnTo>
                <a:cubicBezTo>
                  <a:pt x="785" y="71"/>
                  <a:pt x="785" y="67"/>
                  <a:pt x="785" y="62"/>
                </a:cubicBezTo>
                <a:cubicBezTo>
                  <a:pt x="785" y="43"/>
                  <a:pt x="786" y="28"/>
                  <a:pt x="771" y="17"/>
                </a:cubicBezTo>
                <a:cubicBezTo>
                  <a:pt x="748" y="0"/>
                  <a:pt x="726" y="23"/>
                  <a:pt x="708" y="43"/>
                </a:cubicBezTo>
                <a:cubicBezTo>
                  <a:pt x="700" y="52"/>
                  <a:pt x="692" y="60"/>
                  <a:pt x="685" y="64"/>
                </a:cubicBezTo>
                <a:lnTo>
                  <a:pt x="682" y="65"/>
                </a:lnTo>
                <a:lnTo>
                  <a:pt x="680" y="64"/>
                </a:lnTo>
                <a:cubicBezTo>
                  <a:pt x="606" y="24"/>
                  <a:pt x="520" y="7"/>
                  <a:pt x="435" y="13"/>
                </a:cubicBezTo>
                <a:cubicBezTo>
                  <a:pt x="351" y="19"/>
                  <a:pt x="268" y="46"/>
                  <a:pt x="198" y="96"/>
                </a:cubicBezTo>
                <a:cubicBezTo>
                  <a:pt x="188" y="104"/>
                  <a:pt x="178" y="111"/>
                  <a:pt x="169" y="119"/>
                </a:cubicBezTo>
                <a:cubicBezTo>
                  <a:pt x="159" y="127"/>
                  <a:pt x="150" y="135"/>
                  <a:pt x="142" y="143"/>
                </a:cubicBezTo>
                <a:cubicBezTo>
                  <a:pt x="137" y="148"/>
                  <a:pt x="127" y="158"/>
                  <a:pt x="118" y="168"/>
                </a:cubicBezTo>
                <a:cubicBezTo>
                  <a:pt x="109" y="179"/>
                  <a:pt x="99" y="191"/>
                  <a:pt x="94" y="199"/>
                </a:cubicBezTo>
                <a:cubicBezTo>
                  <a:pt x="60" y="246"/>
                  <a:pt x="35" y="295"/>
                  <a:pt x="20" y="348"/>
                </a:cubicBezTo>
                <a:cubicBezTo>
                  <a:pt x="5" y="401"/>
                  <a:pt x="0" y="457"/>
                  <a:pt x="5" y="519"/>
                </a:cubicBezTo>
                <a:cubicBezTo>
                  <a:pt x="10" y="584"/>
                  <a:pt x="32" y="648"/>
                  <a:pt x="64" y="704"/>
                </a:cubicBezTo>
                <a:cubicBezTo>
                  <a:pt x="98" y="763"/>
                  <a:pt x="143" y="814"/>
                  <a:pt x="192" y="849"/>
                </a:cubicBezTo>
                <a:cubicBezTo>
                  <a:pt x="227" y="873"/>
                  <a:pt x="261" y="892"/>
                  <a:pt x="297" y="906"/>
                </a:cubicBezTo>
                <a:cubicBezTo>
                  <a:pt x="333" y="921"/>
                  <a:pt x="372" y="930"/>
                  <a:pt x="417" y="935"/>
                </a:cubicBezTo>
                <a:cubicBezTo>
                  <a:pt x="475" y="942"/>
                  <a:pt x="533" y="936"/>
                  <a:pt x="586" y="922"/>
                </a:cubicBezTo>
                <a:cubicBezTo>
                  <a:pt x="645" y="906"/>
                  <a:pt x="698" y="879"/>
                  <a:pt x="739" y="848"/>
                </a:cubicBezTo>
                <a:lnTo>
                  <a:pt x="768" y="825"/>
                </a:lnTo>
                <a:cubicBezTo>
                  <a:pt x="772" y="822"/>
                  <a:pt x="775" y="819"/>
                  <a:pt x="779" y="816"/>
                </a:cubicBezTo>
                <a:cubicBezTo>
                  <a:pt x="784" y="811"/>
                  <a:pt x="789" y="807"/>
                  <a:pt x="795" y="801"/>
                </a:cubicBezTo>
                <a:cubicBezTo>
                  <a:pt x="821" y="773"/>
                  <a:pt x="844" y="744"/>
                  <a:pt x="864" y="712"/>
                </a:cubicBezTo>
                <a:cubicBezTo>
                  <a:pt x="883" y="680"/>
                  <a:pt x="898" y="645"/>
                  <a:pt x="910" y="605"/>
                </a:cubicBezTo>
                <a:cubicBezTo>
                  <a:pt x="918" y="574"/>
                  <a:pt x="924" y="543"/>
                  <a:pt x="927" y="510"/>
                </a:cubicBezTo>
                <a:cubicBezTo>
                  <a:pt x="929" y="479"/>
                  <a:pt x="929" y="448"/>
                  <a:pt x="925" y="417"/>
                </a:cubicBezTo>
                <a:cubicBezTo>
                  <a:pt x="922" y="393"/>
                  <a:pt x="918" y="373"/>
                  <a:pt x="912" y="354"/>
                </a:cubicBezTo>
                <a:cubicBezTo>
                  <a:pt x="907" y="334"/>
                  <a:pt x="900" y="316"/>
                  <a:pt x="892" y="294"/>
                </a:cubicBezTo>
                <a:cubicBezTo>
                  <a:pt x="890" y="289"/>
                  <a:pt x="887" y="284"/>
                  <a:pt x="884" y="279"/>
                </a:cubicBezTo>
                <a:cubicBezTo>
                  <a:pt x="881" y="271"/>
                  <a:pt x="877" y="263"/>
                  <a:pt x="875" y="256"/>
                </a:cubicBezTo>
                <a:lnTo>
                  <a:pt x="874" y="253"/>
                </a:lnTo>
                <a:lnTo>
                  <a:pt x="876" y="251"/>
                </a:lnTo>
                <a:close/>
                <a:moveTo>
                  <a:pt x="641" y="294"/>
                </a:moveTo>
                <a:lnTo>
                  <a:pt x="641" y="207"/>
                </a:lnTo>
                <a:cubicBezTo>
                  <a:pt x="641" y="199"/>
                  <a:pt x="650" y="192"/>
                  <a:pt x="656" y="186"/>
                </a:cubicBezTo>
                <a:lnTo>
                  <a:pt x="659" y="183"/>
                </a:lnTo>
                <a:cubicBezTo>
                  <a:pt x="662" y="180"/>
                  <a:pt x="667" y="175"/>
                  <a:pt x="672" y="169"/>
                </a:cubicBezTo>
                <a:cubicBezTo>
                  <a:pt x="687" y="154"/>
                  <a:pt x="706" y="135"/>
                  <a:pt x="713" y="129"/>
                </a:cubicBezTo>
                <a:lnTo>
                  <a:pt x="721" y="123"/>
                </a:lnTo>
                <a:lnTo>
                  <a:pt x="721" y="133"/>
                </a:lnTo>
                <a:cubicBezTo>
                  <a:pt x="721" y="138"/>
                  <a:pt x="721" y="143"/>
                  <a:pt x="721" y="149"/>
                </a:cubicBezTo>
                <a:cubicBezTo>
                  <a:pt x="720" y="173"/>
                  <a:pt x="719" y="200"/>
                  <a:pt x="731" y="210"/>
                </a:cubicBezTo>
                <a:cubicBezTo>
                  <a:pt x="742" y="220"/>
                  <a:pt x="760" y="219"/>
                  <a:pt x="778" y="219"/>
                </a:cubicBezTo>
                <a:cubicBezTo>
                  <a:pt x="788" y="218"/>
                  <a:pt x="798" y="218"/>
                  <a:pt x="808" y="219"/>
                </a:cubicBezTo>
                <a:lnTo>
                  <a:pt x="817" y="221"/>
                </a:lnTo>
                <a:lnTo>
                  <a:pt x="756" y="282"/>
                </a:lnTo>
                <a:cubicBezTo>
                  <a:pt x="755" y="283"/>
                  <a:pt x="754" y="284"/>
                  <a:pt x="753" y="285"/>
                </a:cubicBezTo>
                <a:cubicBezTo>
                  <a:pt x="748" y="291"/>
                  <a:pt x="740" y="299"/>
                  <a:pt x="733" y="299"/>
                </a:cubicBezTo>
                <a:lnTo>
                  <a:pt x="641" y="299"/>
                </a:lnTo>
                <a:lnTo>
                  <a:pt x="641" y="294"/>
                </a:lnTo>
                <a:close/>
                <a:moveTo>
                  <a:pt x="527" y="459"/>
                </a:moveTo>
                <a:cubicBezTo>
                  <a:pt x="555" y="432"/>
                  <a:pt x="587" y="399"/>
                  <a:pt x="587" y="398"/>
                </a:cubicBezTo>
                <a:lnTo>
                  <a:pt x="592" y="390"/>
                </a:lnTo>
                <a:lnTo>
                  <a:pt x="596" y="398"/>
                </a:lnTo>
                <a:cubicBezTo>
                  <a:pt x="623" y="451"/>
                  <a:pt x="621" y="501"/>
                  <a:pt x="602" y="540"/>
                </a:cubicBezTo>
                <a:cubicBezTo>
                  <a:pt x="591" y="563"/>
                  <a:pt x="574" y="582"/>
                  <a:pt x="554" y="596"/>
                </a:cubicBezTo>
                <a:cubicBezTo>
                  <a:pt x="534" y="611"/>
                  <a:pt x="510" y="621"/>
                  <a:pt x="485" y="624"/>
                </a:cubicBezTo>
                <a:cubicBezTo>
                  <a:pt x="442" y="630"/>
                  <a:pt x="396" y="618"/>
                  <a:pt x="359" y="581"/>
                </a:cubicBezTo>
                <a:cubicBezTo>
                  <a:pt x="339" y="561"/>
                  <a:pt x="326" y="537"/>
                  <a:pt x="319" y="512"/>
                </a:cubicBezTo>
                <a:cubicBezTo>
                  <a:pt x="313" y="486"/>
                  <a:pt x="313" y="460"/>
                  <a:pt x="320" y="435"/>
                </a:cubicBezTo>
                <a:cubicBezTo>
                  <a:pt x="327" y="410"/>
                  <a:pt x="341" y="386"/>
                  <a:pt x="359" y="368"/>
                </a:cubicBezTo>
                <a:cubicBezTo>
                  <a:pt x="378" y="349"/>
                  <a:pt x="401" y="335"/>
                  <a:pt x="429" y="328"/>
                </a:cubicBezTo>
                <a:cubicBezTo>
                  <a:pt x="447" y="324"/>
                  <a:pt x="471" y="323"/>
                  <a:pt x="493" y="326"/>
                </a:cubicBezTo>
                <a:cubicBezTo>
                  <a:pt x="513" y="329"/>
                  <a:pt x="532" y="336"/>
                  <a:pt x="542" y="346"/>
                </a:cubicBezTo>
                <a:lnTo>
                  <a:pt x="545" y="349"/>
                </a:lnTo>
                <a:lnTo>
                  <a:pt x="542" y="352"/>
                </a:lnTo>
                <a:cubicBezTo>
                  <a:pt x="535" y="361"/>
                  <a:pt x="516" y="379"/>
                  <a:pt x="497" y="397"/>
                </a:cubicBezTo>
                <a:cubicBezTo>
                  <a:pt x="472" y="422"/>
                  <a:pt x="444" y="449"/>
                  <a:pt x="441" y="455"/>
                </a:cubicBezTo>
                <a:cubicBezTo>
                  <a:pt x="436" y="463"/>
                  <a:pt x="434" y="471"/>
                  <a:pt x="434" y="479"/>
                </a:cubicBezTo>
                <a:cubicBezTo>
                  <a:pt x="435" y="487"/>
                  <a:pt x="438" y="493"/>
                  <a:pt x="443" y="498"/>
                </a:cubicBezTo>
                <a:cubicBezTo>
                  <a:pt x="450" y="503"/>
                  <a:pt x="457" y="506"/>
                  <a:pt x="464" y="506"/>
                </a:cubicBezTo>
                <a:cubicBezTo>
                  <a:pt x="472" y="506"/>
                  <a:pt x="479" y="503"/>
                  <a:pt x="487" y="498"/>
                </a:cubicBezTo>
                <a:cubicBezTo>
                  <a:pt x="490" y="496"/>
                  <a:pt x="508" y="479"/>
                  <a:pt x="527" y="459"/>
                </a:cubicBezTo>
                <a:close/>
                <a:moveTo>
                  <a:pt x="799" y="330"/>
                </a:moveTo>
                <a:cubicBezTo>
                  <a:pt x="807" y="322"/>
                  <a:pt x="816" y="312"/>
                  <a:pt x="823" y="308"/>
                </a:cubicBezTo>
                <a:lnTo>
                  <a:pt x="828" y="304"/>
                </a:lnTo>
                <a:lnTo>
                  <a:pt x="830" y="310"/>
                </a:lnTo>
                <a:cubicBezTo>
                  <a:pt x="832" y="319"/>
                  <a:pt x="836" y="328"/>
                  <a:pt x="840" y="338"/>
                </a:cubicBezTo>
                <a:cubicBezTo>
                  <a:pt x="844" y="349"/>
                  <a:pt x="849" y="362"/>
                  <a:pt x="852" y="375"/>
                </a:cubicBezTo>
                <a:cubicBezTo>
                  <a:pt x="862" y="413"/>
                  <a:pt x="866" y="453"/>
                  <a:pt x="864" y="493"/>
                </a:cubicBezTo>
                <a:cubicBezTo>
                  <a:pt x="863" y="531"/>
                  <a:pt x="856" y="570"/>
                  <a:pt x="843" y="604"/>
                </a:cubicBezTo>
                <a:cubicBezTo>
                  <a:pt x="838" y="620"/>
                  <a:pt x="831" y="636"/>
                  <a:pt x="823" y="652"/>
                </a:cubicBezTo>
                <a:cubicBezTo>
                  <a:pt x="816" y="666"/>
                  <a:pt x="808" y="680"/>
                  <a:pt x="800" y="693"/>
                </a:cubicBezTo>
                <a:cubicBezTo>
                  <a:pt x="794" y="702"/>
                  <a:pt x="789" y="708"/>
                  <a:pt x="782" y="717"/>
                </a:cubicBezTo>
                <a:lnTo>
                  <a:pt x="775" y="726"/>
                </a:lnTo>
                <a:cubicBezTo>
                  <a:pt x="709" y="809"/>
                  <a:pt x="615" y="858"/>
                  <a:pt x="515" y="871"/>
                </a:cubicBezTo>
                <a:cubicBezTo>
                  <a:pt x="415" y="883"/>
                  <a:pt x="311" y="858"/>
                  <a:pt x="224" y="793"/>
                </a:cubicBezTo>
                <a:lnTo>
                  <a:pt x="216" y="787"/>
                </a:lnTo>
                <a:cubicBezTo>
                  <a:pt x="204" y="777"/>
                  <a:pt x="195" y="769"/>
                  <a:pt x="187" y="761"/>
                </a:cubicBezTo>
                <a:cubicBezTo>
                  <a:pt x="179" y="753"/>
                  <a:pt x="171" y="745"/>
                  <a:pt x="161" y="734"/>
                </a:cubicBezTo>
                <a:cubicBezTo>
                  <a:pt x="153" y="725"/>
                  <a:pt x="131" y="693"/>
                  <a:pt x="124" y="682"/>
                </a:cubicBezTo>
                <a:cubicBezTo>
                  <a:pt x="83" y="612"/>
                  <a:pt x="64" y="536"/>
                  <a:pt x="66" y="460"/>
                </a:cubicBezTo>
                <a:cubicBezTo>
                  <a:pt x="69" y="384"/>
                  <a:pt x="93" y="310"/>
                  <a:pt x="139" y="246"/>
                </a:cubicBezTo>
                <a:cubicBezTo>
                  <a:pt x="179" y="189"/>
                  <a:pt x="233" y="143"/>
                  <a:pt x="296" y="113"/>
                </a:cubicBezTo>
                <a:cubicBezTo>
                  <a:pt x="356" y="84"/>
                  <a:pt x="424" y="70"/>
                  <a:pt x="492" y="76"/>
                </a:cubicBezTo>
                <a:cubicBezTo>
                  <a:pt x="513" y="78"/>
                  <a:pt x="546" y="83"/>
                  <a:pt x="576" y="91"/>
                </a:cubicBezTo>
                <a:cubicBezTo>
                  <a:pt x="599" y="97"/>
                  <a:pt x="619" y="104"/>
                  <a:pt x="631" y="112"/>
                </a:cubicBezTo>
                <a:lnTo>
                  <a:pt x="636" y="115"/>
                </a:lnTo>
                <a:lnTo>
                  <a:pt x="631" y="119"/>
                </a:lnTo>
                <a:cubicBezTo>
                  <a:pt x="627" y="123"/>
                  <a:pt x="610" y="139"/>
                  <a:pt x="597" y="154"/>
                </a:cubicBezTo>
                <a:cubicBezTo>
                  <a:pt x="588" y="163"/>
                  <a:pt x="581" y="172"/>
                  <a:pt x="580" y="175"/>
                </a:cubicBezTo>
                <a:cubicBezTo>
                  <a:pt x="576" y="185"/>
                  <a:pt x="577" y="237"/>
                  <a:pt x="577" y="266"/>
                </a:cubicBezTo>
                <a:lnTo>
                  <a:pt x="577" y="283"/>
                </a:lnTo>
                <a:lnTo>
                  <a:pt x="577" y="289"/>
                </a:lnTo>
                <a:lnTo>
                  <a:pt x="571" y="287"/>
                </a:lnTo>
                <a:cubicBezTo>
                  <a:pt x="563" y="284"/>
                  <a:pt x="557" y="281"/>
                  <a:pt x="551" y="279"/>
                </a:cubicBezTo>
                <a:cubicBezTo>
                  <a:pt x="534" y="272"/>
                  <a:pt x="520" y="266"/>
                  <a:pt x="496" y="262"/>
                </a:cubicBezTo>
                <a:cubicBezTo>
                  <a:pt x="480" y="260"/>
                  <a:pt x="466" y="260"/>
                  <a:pt x="452" y="261"/>
                </a:cubicBezTo>
                <a:cubicBezTo>
                  <a:pt x="438" y="262"/>
                  <a:pt x="424" y="264"/>
                  <a:pt x="409" y="268"/>
                </a:cubicBezTo>
                <a:cubicBezTo>
                  <a:pt x="360" y="281"/>
                  <a:pt x="338" y="301"/>
                  <a:pt x="307" y="330"/>
                </a:cubicBezTo>
                <a:lnTo>
                  <a:pt x="304" y="333"/>
                </a:lnTo>
                <a:cubicBezTo>
                  <a:pt x="301" y="336"/>
                  <a:pt x="299" y="339"/>
                  <a:pt x="297" y="342"/>
                </a:cubicBezTo>
                <a:lnTo>
                  <a:pt x="294" y="346"/>
                </a:lnTo>
                <a:cubicBezTo>
                  <a:pt x="268" y="382"/>
                  <a:pt x="255" y="421"/>
                  <a:pt x="252" y="458"/>
                </a:cubicBezTo>
                <a:cubicBezTo>
                  <a:pt x="249" y="496"/>
                  <a:pt x="256" y="534"/>
                  <a:pt x="272" y="567"/>
                </a:cubicBezTo>
                <a:cubicBezTo>
                  <a:pt x="288" y="600"/>
                  <a:pt x="312" y="628"/>
                  <a:pt x="342" y="650"/>
                </a:cubicBezTo>
                <a:cubicBezTo>
                  <a:pt x="371" y="671"/>
                  <a:pt x="407" y="685"/>
                  <a:pt x="446" y="688"/>
                </a:cubicBezTo>
                <a:cubicBezTo>
                  <a:pt x="475" y="691"/>
                  <a:pt x="501" y="688"/>
                  <a:pt x="525" y="681"/>
                </a:cubicBezTo>
                <a:cubicBezTo>
                  <a:pt x="552" y="673"/>
                  <a:pt x="575" y="660"/>
                  <a:pt x="595" y="645"/>
                </a:cubicBezTo>
                <a:lnTo>
                  <a:pt x="599" y="643"/>
                </a:lnTo>
                <a:cubicBezTo>
                  <a:pt x="602" y="640"/>
                  <a:pt x="605" y="638"/>
                  <a:pt x="608" y="635"/>
                </a:cubicBezTo>
                <a:cubicBezTo>
                  <a:pt x="614" y="628"/>
                  <a:pt x="618" y="624"/>
                  <a:pt x="621" y="621"/>
                </a:cubicBezTo>
                <a:cubicBezTo>
                  <a:pt x="626" y="616"/>
                  <a:pt x="630" y="612"/>
                  <a:pt x="642" y="596"/>
                </a:cubicBezTo>
                <a:cubicBezTo>
                  <a:pt x="657" y="576"/>
                  <a:pt x="668" y="551"/>
                  <a:pt x="674" y="524"/>
                </a:cubicBezTo>
                <a:cubicBezTo>
                  <a:pt x="680" y="497"/>
                  <a:pt x="682" y="468"/>
                  <a:pt x="678" y="442"/>
                </a:cubicBezTo>
                <a:cubicBezTo>
                  <a:pt x="673" y="413"/>
                  <a:pt x="668" y="403"/>
                  <a:pt x="662" y="391"/>
                </a:cubicBezTo>
                <a:cubicBezTo>
                  <a:pt x="659" y="384"/>
                  <a:pt x="656" y="378"/>
                  <a:pt x="653" y="369"/>
                </a:cubicBezTo>
                <a:lnTo>
                  <a:pt x="651" y="363"/>
                </a:lnTo>
                <a:lnTo>
                  <a:pt x="657" y="363"/>
                </a:lnTo>
                <a:lnTo>
                  <a:pt x="674" y="363"/>
                </a:lnTo>
                <a:cubicBezTo>
                  <a:pt x="704" y="363"/>
                  <a:pt x="756" y="364"/>
                  <a:pt x="765" y="360"/>
                </a:cubicBezTo>
                <a:cubicBezTo>
                  <a:pt x="773" y="357"/>
                  <a:pt x="782" y="348"/>
                  <a:pt x="789" y="341"/>
                </a:cubicBezTo>
                <a:lnTo>
                  <a:pt x="793" y="336"/>
                </a:lnTo>
                <a:cubicBezTo>
                  <a:pt x="795" y="334"/>
                  <a:pt x="797" y="332"/>
                  <a:pt x="799" y="33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5" name="Título 4">
            <a:extLst>
              <a:ext uri="{FF2B5EF4-FFF2-40B4-BE49-F238E27FC236}">
                <a16:creationId xmlns:a16="http://schemas.microsoft.com/office/drawing/2014/main" id="{8D505DDC-2A20-89A2-AA55-3271ED94D3AA}"/>
              </a:ext>
            </a:extLst>
          </p:cNvPr>
          <p:cNvSpPr>
            <a:spLocks noGrp="1"/>
          </p:cNvSpPr>
          <p:nvPr>
            <p:ph type="title" idx="4294967295"/>
          </p:nvPr>
        </p:nvSpPr>
        <p:spPr>
          <a:xfrm>
            <a:off x="788308" y="276520"/>
            <a:ext cx="10515600" cy="1325563"/>
          </a:xfrm>
        </p:spPr>
        <p:txBody>
          <a:bodyPr>
            <a:normAutofit/>
          </a:bodyPr>
          <a:lstStyle/>
          <a:p>
            <a:pPr algn="ctr"/>
            <a:r>
              <a:rPr lang="pt-BR" sz="3200" b="1">
                <a:solidFill>
                  <a:schemeClr val="accent1">
                    <a:lumMod val="75000"/>
                  </a:schemeClr>
                </a:solidFill>
                <a:latin typeface="Calibri"/>
                <a:cs typeface="Calibri"/>
              </a:rPr>
              <a:t>DAPPS</a:t>
            </a:r>
            <a:br>
              <a:rPr lang="pt-BR" sz="3200" b="1">
                <a:latin typeface="Calibri"/>
                <a:cs typeface="Calibri"/>
              </a:rPr>
            </a:br>
            <a:r>
              <a:rPr lang="pt-BR" sz="3200" b="1">
                <a:solidFill>
                  <a:schemeClr val="accent1">
                    <a:lumMod val="75000"/>
                  </a:schemeClr>
                </a:solidFill>
                <a:ea typeface="+mj-lt"/>
                <a:cs typeface="+mj-lt"/>
              </a:rPr>
              <a:t>Departamento de Atenção Primária e Políticas de Saúde</a:t>
            </a:r>
            <a:endParaRPr lang="pt-BR" sz="3200" b="1">
              <a:solidFill>
                <a:schemeClr val="accent1">
                  <a:lumMod val="75000"/>
                </a:schemeClr>
              </a:solidFill>
              <a:latin typeface="Calibri"/>
              <a:cs typeface="Calibri"/>
            </a:endParaRPr>
          </a:p>
          <a:p>
            <a:endParaRPr lang="pt-BR" sz="3200" b="1">
              <a:solidFill>
                <a:schemeClr val="accent1">
                  <a:lumMod val="75000"/>
                </a:schemeClr>
              </a:solidFill>
              <a:latin typeface="Calibri"/>
              <a:cs typeface="Calibri"/>
            </a:endParaRPr>
          </a:p>
        </p:txBody>
      </p:sp>
      <p:sp>
        <p:nvSpPr>
          <p:cNvPr id="7" name="Espaço Reservado para Conteúdo 6">
            <a:extLst>
              <a:ext uri="{FF2B5EF4-FFF2-40B4-BE49-F238E27FC236}">
                <a16:creationId xmlns:a16="http://schemas.microsoft.com/office/drawing/2014/main" id="{22B7B2DC-FC12-1EB0-D0AA-AA0CFDD51CC4}"/>
              </a:ext>
            </a:extLst>
          </p:cNvPr>
          <p:cNvSpPr>
            <a:spLocks noGrp="1"/>
          </p:cNvSpPr>
          <p:nvPr>
            <p:ph sz="half" idx="4294967295"/>
          </p:nvPr>
        </p:nvSpPr>
        <p:spPr>
          <a:xfrm>
            <a:off x="0" y="2495550"/>
            <a:ext cx="5408613" cy="3694113"/>
          </a:xfrm>
        </p:spPr>
        <p:txBody>
          <a:bodyPr vert="horz" lIns="91440" tIns="45720" rIns="91440" bIns="45720" rtlCol="0" anchor="t">
            <a:noAutofit/>
          </a:bodyPr>
          <a:lstStyle/>
          <a:p>
            <a:endParaRPr lang="pt-BR"/>
          </a:p>
          <a:p>
            <a:endParaRPr lang="pt-BR">
              <a:cs typeface="Calibri"/>
            </a:endParaRPr>
          </a:p>
          <a:p>
            <a:endParaRPr lang="pt-BR">
              <a:cs typeface="Calibri"/>
            </a:endParaRPr>
          </a:p>
          <a:p>
            <a:endParaRPr lang="pt-BR">
              <a:cs typeface="Calibri"/>
            </a:endParaRPr>
          </a:p>
          <a:p>
            <a:endParaRPr lang="pt-BR">
              <a:ea typeface="+mn-lt"/>
              <a:cs typeface="+mn-lt"/>
            </a:endParaRPr>
          </a:p>
          <a:p>
            <a:endParaRPr lang="pt-BR">
              <a:cs typeface="Calibri"/>
            </a:endParaRPr>
          </a:p>
          <a:p>
            <a:endParaRPr lang="pt-BR">
              <a:cs typeface="Calibri"/>
            </a:endParaRPr>
          </a:p>
        </p:txBody>
      </p:sp>
      <p:graphicFrame>
        <p:nvGraphicFramePr>
          <p:cNvPr id="56" name="CaixaDeTexto 9">
            <a:extLst>
              <a:ext uri="{FF2B5EF4-FFF2-40B4-BE49-F238E27FC236}">
                <a16:creationId xmlns:a16="http://schemas.microsoft.com/office/drawing/2014/main" id="{51AE94DA-C331-C3CF-1C66-99CF561047A3}"/>
              </a:ext>
            </a:extLst>
          </p:cNvPr>
          <p:cNvGraphicFramePr/>
          <p:nvPr>
            <p:extLst>
              <p:ext uri="{D42A27DB-BD31-4B8C-83A1-F6EECF244321}">
                <p14:modId xmlns:p14="http://schemas.microsoft.com/office/powerpoint/2010/main" val="581751785"/>
              </p:ext>
            </p:extLst>
          </p:nvPr>
        </p:nvGraphicFramePr>
        <p:xfrm>
          <a:off x="818752" y="1419114"/>
          <a:ext cx="10515599" cy="46782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1575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6">
            <a:extLst>
              <a:ext uri="{FF2B5EF4-FFF2-40B4-BE49-F238E27FC236}">
                <a16:creationId xmlns:a16="http://schemas.microsoft.com/office/drawing/2014/main" id="{7D47E0C7-2D56-49C7-AE4B-23265A22AC72}"/>
              </a:ext>
            </a:extLst>
          </p:cNvPr>
          <p:cNvSpPr>
            <a:spLocks noEditPoints="1"/>
          </p:cNvSpPr>
          <p:nvPr/>
        </p:nvSpPr>
        <p:spPr bwMode="auto">
          <a:xfrm>
            <a:off x="6943725" y="2082800"/>
            <a:ext cx="5077992" cy="4643580"/>
          </a:xfrm>
          <a:custGeom>
            <a:avLst/>
            <a:gdLst>
              <a:gd name="T0" fmla="*/ 1579 w 3911"/>
              <a:gd name="T1" fmla="*/ 430 h 3577"/>
              <a:gd name="T2" fmla="*/ 3648 w 3911"/>
              <a:gd name="T3" fmla="*/ 250 h 3577"/>
              <a:gd name="T4" fmla="*/ 3891 w 3911"/>
              <a:gd name="T5" fmla="*/ 45 h 3577"/>
              <a:gd name="T6" fmla="*/ 3677 w 3911"/>
              <a:gd name="T7" fmla="*/ 49 h 3577"/>
              <a:gd name="T8" fmla="*/ 3705 w 3911"/>
              <a:gd name="T9" fmla="*/ 263 h 3577"/>
              <a:gd name="T10" fmla="*/ 3867 w 3911"/>
              <a:gd name="T11" fmla="*/ 396 h 3577"/>
              <a:gd name="T12" fmla="*/ 3559 w 3911"/>
              <a:gd name="T13" fmla="*/ 766 h 3577"/>
              <a:gd name="T14" fmla="*/ 3469 w 3911"/>
              <a:gd name="T15" fmla="*/ 1001 h 3577"/>
              <a:gd name="T16" fmla="*/ 3567 w 3911"/>
              <a:gd name="T17" fmla="*/ 783 h 3577"/>
              <a:gd name="T18" fmla="*/ 3580 w 3911"/>
              <a:gd name="T19" fmla="*/ 993 h 3577"/>
              <a:gd name="T20" fmla="*/ 3426 w 3911"/>
              <a:gd name="T21" fmla="*/ 761 h 3577"/>
              <a:gd name="T22" fmla="*/ 3270 w 3911"/>
              <a:gd name="T23" fmla="*/ 483 h 3577"/>
              <a:gd name="T24" fmla="*/ 3402 w 3911"/>
              <a:gd name="T25" fmla="*/ 571 h 3577"/>
              <a:gd name="T26" fmla="*/ 3900 w 3911"/>
              <a:gd name="T27" fmla="*/ 1898 h 3577"/>
              <a:gd name="T28" fmla="*/ 3900 w 3911"/>
              <a:gd name="T29" fmla="*/ 1146 h 3577"/>
              <a:gd name="T30" fmla="*/ 3144 w 3911"/>
              <a:gd name="T31" fmla="*/ 1136 h 3577"/>
              <a:gd name="T32" fmla="*/ 3267 w 3911"/>
              <a:gd name="T33" fmla="*/ 1411 h 3577"/>
              <a:gd name="T34" fmla="*/ 3164 w 3911"/>
              <a:gd name="T35" fmla="*/ 1545 h 3577"/>
              <a:gd name="T36" fmla="*/ 3675 w 3911"/>
              <a:gd name="T37" fmla="*/ 2453 h 3577"/>
              <a:gd name="T38" fmla="*/ 3911 w 3911"/>
              <a:gd name="T39" fmla="*/ 2481 h 3577"/>
              <a:gd name="T40" fmla="*/ 3093 w 3911"/>
              <a:gd name="T41" fmla="*/ 2411 h 3577"/>
              <a:gd name="T42" fmla="*/ 3093 w 3911"/>
              <a:gd name="T43" fmla="*/ 1923 h 3577"/>
              <a:gd name="T44" fmla="*/ 2840 w 3911"/>
              <a:gd name="T45" fmla="*/ 2973 h 3577"/>
              <a:gd name="T46" fmla="*/ 2475 w 3911"/>
              <a:gd name="T47" fmla="*/ 3242 h 3577"/>
              <a:gd name="T48" fmla="*/ 2180 w 3911"/>
              <a:gd name="T49" fmla="*/ 3518 h 3577"/>
              <a:gd name="T50" fmla="*/ 2519 w 3911"/>
              <a:gd name="T51" fmla="*/ 2998 h 3577"/>
              <a:gd name="T52" fmla="*/ 2844 w 3911"/>
              <a:gd name="T53" fmla="*/ 3280 h 3577"/>
              <a:gd name="T54" fmla="*/ 2582 w 3911"/>
              <a:gd name="T55" fmla="*/ 3366 h 3577"/>
              <a:gd name="T56" fmla="*/ 2774 w 3911"/>
              <a:gd name="T57" fmla="*/ 2764 h 3577"/>
              <a:gd name="T58" fmla="*/ 1841 w 3911"/>
              <a:gd name="T59" fmla="*/ 2732 h 3577"/>
              <a:gd name="T60" fmla="*/ 2183 w 3911"/>
              <a:gd name="T61" fmla="*/ 3177 h 3577"/>
              <a:gd name="T62" fmla="*/ 1491 w 3911"/>
              <a:gd name="T63" fmla="*/ 2925 h 3577"/>
              <a:gd name="T64" fmla="*/ 1700 w 3911"/>
              <a:gd name="T65" fmla="*/ 2962 h 3577"/>
              <a:gd name="T66" fmla="*/ 1910 w 3911"/>
              <a:gd name="T67" fmla="*/ 3272 h 3577"/>
              <a:gd name="T68" fmla="*/ 1756 w 3911"/>
              <a:gd name="T69" fmla="*/ 3367 h 3577"/>
              <a:gd name="T70" fmla="*/ 1076 w 3911"/>
              <a:gd name="T71" fmla="*/ 2732 h 3577"/>
              <a:gd name="T72" fmla="*/ 1051 w 3911"/>
              <a:gd name="T73" fmla="*/ 2968 h 3577"/>
              <a:gd name="T74" fmla="*/ 1076 w 3911"/>
              <a:gd name="T75" fmla="*/ 2732 h 3577"/>
              <a:gd name="T76" fmla="*/ 984 w 3911"/>
              <a:gd name="T77" fmla="*/ 2933 h 3577"/>
              <a:gd name="T78" fmla="*/ 850 w 3911"/>
              <a:gd name="T79" fmla="*/ 2830 h 3577"/>
              <a:gd name="T80" fmla="*/ 2198 w 3911"/>
              <a:gd name="T81" fmla="*/ 826 h 3577"/>
              <a:gd name="T82" fmla="*/ 2634 w 3911"/>
              <a:gd name="T83" fmla="*/ 493 h 3577"/>
              <a:gd name="T84" fmla="*/ 2728 w 3911"/>
              <a:gd name="T85" fmla="*/ 766 h 3577"/>
              <a:gd name="T86" fmla="*/ 2198 w 3911"/>
              <a:gd name="T87" fmla="*/ 1310 h 3577"/>
              <a:gd name="T88" fmla="*/ 2407 w 3911"/>
              <a:gd name="T89" fmla="*/ 1374 h 3577"/>
              <a:gd name="T90" fmla="*/ 2707 w 3911"/>
              <a:gd name="T91" fmla="*/ 2420 h 3577"/>
              <a:gd name="T92" fmla="*/ 2911 w 3911"/>
              <a:gd name="T93" fmla="*/ 2192 h 3577"/>
              <a:gd name="T94" fmla="*/ 1635 w 3911"/>
              <a:gd name="T95" fmla="*/ 1806 h 3577"/>
              <a:gd name="T96" fmla="*/ 2016 w 3911"/>
              <a:gd name="T97" fmla="*/ 2414 h 3577"/>
              <a:gd name="T98" fmla="*/ 612 w 3911"/>
              <a:gd name="T99" fmla="*/ 2299 h 3577"/>
              <a:gd name="T100" fmla="*/ 1178 w 3911"/>
              <a:gd name="T101" fmla="*/ 1806 h 3577"/>
              <a:gd name="T102" fmla="*/ 417 w 3911"/>
              <a:gd name="T103" fmla="*/ 1806 h 3577"/>
              <a:gd name="T104" fmla="*/ 291 w 3911"/>
              <a:gd name="T105" fmla="*/ 1575 h 3577"/>
              <a:gd name="T106" fmla="*/ 590 w 3911"/>
              <a:gd name="T107" fmla="*/ 1997 h 3577"/>
              <a:gd name="T108" fmla="*/ 1125 w 3911"/>
              <a:gd name="T109" fmla="*/ 329 h 3577"/>
              <a:gd name="T110" fmla="*/ 1982 w 3911"/>
              <a:gd name="T111" fmla="*/ 316 h 3577"/>
              <a:gd name="T112" fmla="*/ 1225 w 3911"/>
              <a:gd name="T113" fmla="*/ 900 h 3577"/>
              <a:gd name="T114" fmla="*/ 1653 w 3911"/>
              <a:gd name="T115" fmla="*/ 1257 h 3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11" h="3577">
                <a:moveTo>
                  <a:pt x="1429" y="1334"/>
                </a:moveTo>
                <a:cubicBezTo>
                  <a:pt x="1524" y="1334"/>
                  <a:pt x="1603" y="1312"/>
                  <a:pt x="1664" y="1270"/>
                </a:cubicBezTo>
                <a:lnTo>
                  <a:pt x="1665" y="1268"/>
                </a:lnTo>
                <a:cubicBezTo>
                  <a:pt x="1692" y="1237"/>
                  <a:pt x="1718" y="1183"/>
                  <a:pt x="1744" y="1109"/>
                </a:cubicBezTo>
                <a:cubicBezTo>
                  <a:pt x="1769" y="1036"/>
                  <a:pt x="1788" y="954"/>
                  <a:pt x="1799" y="865"/>
                </a:cubicBezTo>
                <a:cubicBezTo>
                  <a:pt x="1806" y="808"/>
                  <a:pt x="1809" y="764"/>
                  <a:pt x="1809" y="730"/>
                </a:cubicBezTo>
                <a:cubicBezTo>
                  <a:pt x="1809" y="628"/>
                  <a:pt x="1789" y="552"/>
                  <a:pt x="1749" y="504"/>
                </a:cubicBezTo>
                <a:cubicBezTo>
                  <a:pt x="1709" y="454"/>
                  <a:pt x="1651" y="430"/>
                  <a:pt x="1579" y="430"/>
                </a:cubicBezTo>
                <a:cubicBezTo>
                  <a:pt x="1489" y="430"/>
                  <a:pt x="1410" y="453"/>
                  <a:pt x="1343" y="499"/>
                </a:cubicBezTo>
                <a:lnTo>
                  <a:pt x="1341" y="500"/>
                </a:lnTo>
                <a:cubicBezTo>
                  <a:pt x="1315" y="531"/>
                  <a:pt x="1288" y="583"/>
                  <a:pt x="1264" y="654"/>
                </a:cubicBezTo>
                <a:cubicBezTo>
                  <a:pt x="1239" y="725"/>
                  <a:pt x="1220" y="807"/>
                  <a:pt x="1209" y="898"/>
                </a:cubicBezTo>
                <a:cubicBezTo>
                  <a:pt x="1201" y="946"/>
                  <a:pt x="1197" y="991"/>
                  <a:pt x="1197" y="1033"/>
                </a:cubicBezTo>
                <a:cubicBezTo>
                  <a:pt x="1197" y="1134"/>
                  <a:pt x="1218" y="1209"/>
                  <a:pt x="1258" y="1259"/>
                </a:cubicBezTo>
                <a:cubicBezTo>
                  <a:pt x="1299" y="1308"/>
                  <a:pt x="1357" y="1334"/>
                  <a:pt x="1429" y="1334"/>
                </a:cubicBezTo>
                <a:close/>
                <a:moveTo>
                  <a:pt x="3648" y="250"/>
                </a:moveTo>
                <a:lnTo>
                  <a:pt x="3651" y="252"/>
                </a:lnTo>
                <a:cubicBezTo>
                  <a:pt x="3663" y="261"/>
                  <a:pt x="3679" y="270"/>
                  <a:pt x="3698" y="278"/>
                </a:cubicBezTo>
                <a:cubicBezTo>
                  <a:pt x="3717" y="286"/>
                  <a:pt x="3736" y="291"/>
                  <a:pt x="3754" y="293"/>
                </a:cubicBezTo>
                <a:cubicBezTo>
                  <a:pt x="3760" y="294"/>
                  <a:pt x="3770" y="295"/>
                  <a:pt x="3783" y="295"/>
                </a:cubicBezTo>
                <a:cubicBezTo>
                  <a:pt x="3866" y="295"/>
                  <a:pt x="3908" y="249"/>
                  <a:pt x="3908" y="158"/>
                </a:cubicBezTo>
                <a:cubicBezTo>
                  <a:pt x="3908" y="117"/>
                  <a:pt x="3903" y="81"/>
                  <a:pt x="3894" y="49"/>
                </a:cubicBezTo>
                <a:lnTo>
                  <a:pt x="3893" y="47"/>
                </a:lnTo>
                <a:lnTo>
                  <a:pt x="3891" y="45"/>
                </a:lnTo>
                <a:cubicBezTo>
                  <a:pt x="3878" y="36"/>
                  <a:pt x="3862" y="27"/>
                  <a:pt x="3843" y="19"/>
                </a:cubicBezTo>
                <a:cubicBezTo>
                  <a:pt x="3824" y="11"/>
                  <a:pt x="3805" y="6"/>
                  <a:pt x="3789" y="4"/>
                </a:cubicBezTo>
                <a:cubicBezTo>
                  <a:pt x="3772" y="2"/>
                  <a:pt x="3761" y="0"/>
                  <a:pt x="3755" y="0"/>
                </a:cubicBezTo>
                <a:cubicBezTo>
                  <a:pt x="3716" y="0"/>
                  <a:pt x="3685" y="13"/>
                  <a:pt x="3664" y="38"/>
                </a:cubicBezTo>
                <a:cubicBezTo>
                  <a:pt x="3644" y="63"/>
                  <a:pt x="3633" y="97"/>
                  <a:pt x="3633" y="141"/>
                </a:cubicBezTo>
                <a:cubicBezTo>
                  <a:pt x="3633" y="182"/>
                  <a:pt x="3638" y="218"/>
                  <a:pt x="3648" y="248"/>
                </a:cubicBezTo>
                <a:lnTo>
                  <a:pt x="3648" y="250"/>
                </a:lnTo>
                <a:close/>
                <a:moveTo>
                  <a:pt x="3677" y="49"/>
                </a:moveTo>
                <a:cubicBezTo>
                  <a:pt x="3695" y="28"/>
                  <a:pt x="3721" y="17"/>
                  <a:pt x="3755" y="17"/>
                </a:cubicBezTo>
                <a:cubicBezTo>
                  <a:pt x="3759" y="17"/>
                  <a:pt x="3767" y="18"/>
                  <a:pt x="3786" y="20"/>
                </a:cubicBezTo>
                <a:cubicBezTo>
                  <a:pt x="3802" y="22"/>
                  <a:pt x="3819" y="27"/>
                  <a:pt x="3836" y="34"/>
                </a:cubicBezTo>
                <a:cubicBezTo>
                  <a:pt x="3853" y="41"/>
                  <a:pt x="3867" y="49"/>
                  <a:pt x="3878" y="57"/>
                </a:cubicBezTo>
                <a:cubicBezTo>
                  <a:pt x="3887" y="86"/>
                  <a:pt x="3891" y="120"/>
                  <a:pt x="3891" y="158"/>
                </a:cubicBezTo>
                <a:cubicBezTo>
                  <a:pt x="3891" y="239"/>
                  <a:pt x="3856" y="278"/>
                  <a:pt x="3783" y="278"/>
                </a:cubicBezTo>
                <a:cubicBezTo>
                  <a:pt x="3771" y="278"/>
                  <a:pt x="3762" y="278"/>
                  <a:pt x="3756" y="277"/>
                </a:cubicBezTo>
                <a:cubicBezTo>
                  <a:pt x="3740" y="275"/>
                  <a:pt x="3722" y="270"/>
                  <a:pt x="3705" y="263"/>
                </a:cubicBezTo>
                <a:cubicBezTo>
                  <a:pt x="3688" y="256"/>
                  <a:pt x="3674" y="248"/>
                  <a:pt x="3663" y="240"/>
                </a:cubicBezTo>
                <a:cubicBezTo>
                  <a:pt x="3654" y="213"/>
                  <a:pt x="3650" y="179"/>
                  <a:pt x="3650" y="141"/>
                </a:cubicBezTo>
                <a:cubicBezTo>
                  <a:pt x="3650" y="101"/>
                  <a:pt x="3659" y="70"/>
                  <a:pt x="3677" y="49"/>
                </a:cubicBezTo>
                <a:close/>
                <a:moveTo>
                  <a:pt x="3469" y="1001"/>
                </a:moveTo>
                <a:cubicBezTo>
                  <a:pt x="3509" y="1007"/>
                  <a:pt x="3546" y="1010"/>
                  <a:pt x="3580" y="1010"/>
                </a:cubicBezTo>
                <a:cubicBezTo>
                  <a:pt x="3688" y="1010"/>
                  <a:pt x="3770" y="980"/>
                  <a:pt x="3827" y="920"/>
                </a:cubicBezTo>
                <a:cubicBezTo>
                  <a:pt x="3883" y="860"/>
                  <a:pt x="3911" y="769"/>
                  <a:pt x="3911" y="649"/>
                </a:cubicBezTo>
                <a:cubicBezTo>
                  <a:pt x="3911" y="560"/>
                  <a:pt x="3896" y="475"/>
                  <a:pt x="3867" y="396"/>
                </a:cubicBezTo>
                <a:lnTo>
                  <a:pt x="3866" y="392"/>
                </a:lnTo>
                <a:lnTo>
                  <a:pt x="3665" y="343"/>
                </a:lnTo>
                <a:lnTo>
                  <a:pt x="3669" y="356"/>
                </a:lnTo>
                <a:cubicBezTo>
                  <a:pt x="3677" y="386"/>
                  <a:pt x="3684" y="423"/>
                  <a:pt x="3689" y="468"/>
                </a:cubicBezTo>
                <a:cubicBezTo>
                  <a:pt x="3695" y="513"/>
                  <a:pt x="3698" y="555"/>
                  <a:pt x="3698" y="592"/>
                </a:cubicBezTo>
                <a:cubicBezTo>
                  <a:pt x="3698" y="652"/>
                  <a:pt x="3688" y="697"/>
                  <a:pt x="3669" y="725"/>
                </a:cubicBezTo>
                <a:cubicBezTo>
                  <a:pt x="3651" y="752"/>
                  <a:pt x="3617" y="766"/>
                  <a:pt x="3567" y="766"/>
                </a:cubicBezTo>
                <a:lnTo>
                  <a:pt x="3559" y="766"/>
                </a:lnTo>
                <a:cubicBezTo>
                  <a:pt x="3567" y="687"/>
                  <a:pt x="3572" y="620"/>
                  <a:pt x="3572" y="564"/>
                </a:cubicBezTo>
                <a:cubicBezTo>
                  <a:pt x="3572" y="470"/>
                  <a:pt x="3556" y="398"/>
                  <a:pt x="3524" y="350"/>
                </a:cubicBezTo>
                <a:cubicBezTo>
                  <a:pt x="3491" y="302"/>
                  <a:pt x="3436" y="271"/>
                  <a:pt x="3359" y="258"/>
                </a:cubicBezTo>
                <a:cubicBezTo>
                  <a:pt x="3339" y="255"/>
                  <a:pt x="3318" y="254"/>
                  <a:pt x="3298" y="254"/>
                </a:cubicBezTo>
                <a:cubicBezTo>
                  <a:pt x="3224" y="254"/>
                  <a:pt x="3166" y="278"/>
                  <a:pt x="3126" y="327"/>
                </a:cubicBezTo>
                <a:cubicBezTo>
                  <a:pt x="3086" y="376"/>
                  <a:pt x="3066" y="447"/>
                  <a:pt x="3066" y="538"/>
                </a:cubicBezTo>
                <a:cubicBezTo>
                  <a:pt x="3066" y="667"/>
                  <a:pt x="3102" y="772"/>
                  <a:pt x="3174" y="852"/>
                </a:cubicBezTo>
                <a:cubicBezTo>
                  <a:pt x="3245" y="932"/>
                  <a:pt x="3344" y="982"/>
                  <a:pt x="3469" y="1001"/>
                </a:cubicBezTo>
                <a:close/>
                <a:moveTo>
                  <a:pt x="3139" y="338"/>
                </a:moveTo>
                <a:cubicBezTo>
                  <a:pt x="3176" y="293"/>
                  <a:pt x="3229" y="270"/>
                  <a:pt x="3298" y="270"/>
                </a:cubicBezTo>
                <a:cubicBezTo>
                  <a:pt x="3317" y="270"/>
                  <a:pt x="3337" y="272"/>
                  <a:pt x="3357" y="275"/>
                </a:cubicBezTo>
                <a:cubicBezTo>
                  <a:pt x="3428" y="287"/>
                  <a:pt x="3480" y="315"/>
                  <a:pt x="3510" y="360"/>
                </a:cubicBezTo>
                <a:cubicBezTo>
                  <a:pt x="3540" y="404"/>
                  <a:pt x="3555" y="473"/>
                  <a:pt x="3555" y="564"/>
                </a:cubicBezTo>
                <a:cubicBezTo>
                  <a:pt x="3555" y="621"/>
                  <a:pt x="3550" y="692"/>
                  <a:pt x="3541" y="774"/>
                </a:cubicBezTo>
                <a:lnTo>
                  <a:pt x="3540" y="783"/>
                </a:lnTo>
                <a:lnTo>
                  <a:pt x="3567" y="783"/>
                </a:lnTo>
                <a:cubicBezTo>
                  <a:pt x="3622" y="783"/>
                  <a:pt x="3662" y="767"/>
                  <a:pt x="3683" y="735"/>
                </a:cubicBezTo>
                <a:cubicBezTo>
                  <a:pt x="3704" y="704"/>
                  <a:pt x="3715" y="656"/>
                  <a:pt x="3715" y="592"/>
                </a:cubicBezTo>
                <a:cubicBezTo>
                  <a:pt x="3715" y="554"/>
                  <a:pt x="3712" y="511"/>
                  <a:pt x="3706" y="466"/>
                </a:cubicBezTo>
                <a:cubicBezTo>
                  <a:pt x="3701" y="427"/>
                  <a:pt x="3695" y="393"/>
                  <a:pt x="3689" y="366"/>
                </a:cubicBezTo>
                <a:lnTo>
                  <a:pt x="3853" y="406"/>
                </a:lnTo>
                <a:cubicBezTo>
                  <a:pt x="3880" y="482"/>
                  <a:pt x="3894" y="564"/>
                  <a:pt x="3894" y="649"/>
                </a:cubicBezTo>
                <a:cubicBezTo>
                  <a:pt x="3894" y="765"/>
                  <a:pt x="3867" y="852"/>
                  <a:pt x="3814" y="908"/>
                </a:cubicBezTo>
                <a:cubicBezTo>
                  <a:pt x="3762" y="965"/>
                  <a:pt x="3683" y="993"/>
                  <a:pt x="3580" y="993"/>
                </a:cubicBezTo>
                <a:cubicBezTo>
                  <a:pt x="3547" y="993"/>
                  <a:pt x="3511" y="990"/>
                  <a:pt x="3471" y="984"/>
                </a:cubicBezTo>
                <a:cubicBezTo>
                  <a:pt x="3351" y="966"/>
                  <a:pt x="3255" y="918"/>
                  <a:pt x="3186" y="841"/>
                </a:cubicBezTo>
                <a:cubicBezTo>
                  <a:pt x="3117" y="764"/>
                  <a:pt x="3082" y="662"/>
                  <a:pt x="3082" y="538"/>
                </a:cubicBezTo>
                <a:cubicBezTo>
                  <a:pt x="3082" y="451"/>
                  <a:pt x="3101" y="383"/>
                  <a:pt x="3139" y="338"/>
                </a:cubicBezTo>
                <a:close/>
                <a:moveTo>
                  <a:pt x="3297" y="707"/>
                </a:moveTo>
                <a:lnTo>
                  <a:pt x="3299" y="709"/>
                </a:lnTo>
                <a:cubicBezTo>
                  <a:pt x="3322" y="726"/>
                  <a:pt x="3360" y="742"/>
                  <a:pt x="3415" y="758"/>
                </a:cubicBezTo>
                <a:lnTo>
                  <a:pt x="3426" y="761"/>
                </a:lnTo>
                <a:lnTo>
                  <a:pt x="3426" y="750"/>
                </a:lnTo>
                <a:cubicBezTo>
                  <a:pt x="3425" y="690"/>
                  <a:pt x="3422" y="630"/>
                  <a:pt x="3418" y="570"/>
                </a:cubicBezTo>
                <a:cubicBezTo>
                  <a:pt x="3415" y="536"/>
                  <a:pt x="3411" y="509"/>
                  <a:pt x="3404" y="488"/>
                </a:cubicBezTo>
                <a:lnTo>
                  <a:pt x="3402" y="485"/>
                </a:lnTo>
                <a:cubicBezTo>
                  <a:pt x="3393" y="476"/>
                  <a:pt x="3381" y="469"/>
                  <a:pt x="3367" y="464"/>
                </a:cubicBezTo>
                <a:lnTo>
                  <a:pt x="3367" y="464"/>
                </a:lnTo>
                <a:cubicBezTo>
                  <a:pt x="3353" y="459"/>
                  <a:pt x="3339" y="456"/>
                  <a:pt x="3326" y="456"/>
                </a:cubicBezTo>
                <a:cubicBezTo>
                  <a:pt x="3303" y="456"/>
                  <a:pt x="3284" y="465"/>
                  <a:pt x="3270" y="483"/>
                </a:cubicBezTo>
                <a:cubicBezTo>
                  <a:pt x="3257" y="500"/>
                  <a:pt x="3250" y="526"/>
                  <a:pt x="3250" y="558"/>
                </a:cubicBezTo>
                <a:cubicBezTo>
                  <a:pt x="3250" y="592"/>
                  <a:pt x="3254" y="620"/>
                  <a:pt x="3263" y="643"/>
                </a:cubicBezTo>
                <a:cubicBezTo>
                  <a:pt x="3271" y="665"/>
                  <a:pt x="3283" y="686"/>
                  <a:pt x="3297" y="707"/>
                </a:cubicBezTo>
                <a:close/>
                <a:moveTo>
                  <a:pt x="3283" y="494"/>
                </a:moveTo>
                <a:cubicBezTo>
                  <a:pt x="3294" y="480"/>
                  <a:pt x="3308" y="473"/>
                  <a:pt x="3326" y="473"/>
                </a:cubicBezTo>
                <a:cubicBezTo>
                  <a:pt x="3337" y="473"/>
                  <a:pt x="3349" y="475"/>
                  <a:pt x="3361" y="479"/>
                </a:cubicBezTo>
                <a:cubicBezTo>
                  <a:pt x="3372" y="483"/>
                  <a:pt x="3382" y="489"/>
                  <a:pt x="3389" y="495"/>
                </a:cubicBezTo>
                <a:cubicBezTo>
                  <a:pt x="3394" y="515"/>
                  <a:pt x="3399" y="540"/>
                  <a:pt x="3402" y="571"/>
                </a:cubicBezTo>
                <a:cubicBezTo>
                  <a:pt x="3405" y="627"/>
                  <a:pt x="3408" y="683"/>
                  <a:pt x="3409" y="739"/>
                </a:cubicBezTo>
                <a:cubicBezTo>
                  <a:pt x="3363" y="725"/>
                  <a:pt x="3330" y="711"/>
                  <a:pt x="3310" y="696"/>
                </a:cubicBezTo>
                <a:cubicBezTo>
                  <a:pt x="3297" y="677"/>
                  <a:pt x="3286" y="657"/>
                  <a:pt x="3278" y="637"/>
                </a:cubicBezTo>
                <a:cubicBezTo>
                  <a:pt x="3270" y="616"/>
                  <a:pt x="3267" y="590"/>
                  <a:pt x="3267" y="558"/>
                </a:cubicBezTo>
                <a:cubicBezTo>
                  <a:pt x="3267" y="530"/>
                  <a:pt x="3272" y="508"/>
                  <a:pt x="3283" y="494"/>
                </a:cubicBezTo>
                <a:close/>
                <a:moveTo>
                  <a:pt x="3076" y="1555"/>
                </a:moveTo>
                <a:lnTo>
                  <a:pt x="3076" y="1768"/>
                </a:lnTo>
                <a:lnTo>
                  <a:pt x="3900" y="1898"/>
                </a:lnTo>
                <a:lnTo>
                  <a:pt x="3900" y="1637"/>
                </a:lnTo>
                <a:lnTo>
                  <a:pt x="3312" y="1545"/>
                </a:lnTo>
                <a:cubicBezTo>
                  <a:pt x="3297" y="1486"/>
                  <a:pt x="3287" y="1440"/>
                  <a:pt x="3283" y="1410"/>
                </a:cubicBezTo>
                <a:cubicBezTo>
                  <a:pt x="3283" y="1379"/>
                  <a:pt x="3290" y="1357"/>
                  <a:pt x="3302" y="1344"/>
                </a:cubicBezTo>
                <a:cubicBezTo>
                  <a:pt x="3314" y="1331"/>
                  <a:pt x="3333" y="1325"/>
                  <a:pt x="3359" y="1325"/>
                </a:cubicBezTo>
                <a:cubicBezTo>
                  <a:pt x="3366" y="1325"/>
                  <a:pt x="3378" y="1326"/>
                  <a:pt x="3393" y="1327"/>
                </a:cubicBezTo>
                <a:lnTo>
                  <a:pt x="3900" y="1407"/>
                </a:lnTo>
                <a:lnTo>
                  <a:pt x="3900" y="1146"/>
                </a:lnTo>
                <a:lnTo>
                  <a:pt x="3401" y="1067"/>
                </a:lnTo>
                <a:cubicBezTo>
                  <a:pt x="3367" y="1062"/>
                  <a:pt x="3339" y="1059"/>
                  <a:pt x="3316" y="1059"/>
                </a:cubicBezTo>
                <a:cubicBezTo>
                  <a:pt x="3238" y="1059"/>
                  <a:pt x="3176" y="1081"/>
                  <a:pt x="3132" y="1124"/>
                </a:cubicBezTo>
                <a:cubicBezTo>
                  <a:pt x="3088" y="1167"/>
                  <a:pt x="3066" y="1232"/>
                  <a:pt x="3066" y="1319"/>
                </a:cubicBezTo>
                <a:cubicBezTo>
                  <a:pt x="3066" y="1378"/>
                  <a:pt x="3092" y="1453"/>
                  <a:pt x="3144" y="1543"/>
                </a:cubicBezTo>
                <a:lnTo>
                  <a:pt x="3076" y="1555"/>
                </a:lnTo>
                <a:close/>
                <a:moveTo>
                  <a:pt x="3082" y="1319"/>
                </a:moveTo>
                <a:cubicBezTo>
                  <a:pt x="3082" y="1237"/>
                  <a:pt x="3103" y="1175"/>
                  <a:pt x="3144" y="1136"/>
                </a:cubicBezTo>
                <a:cubicBezTo>
                  <a:pt x="3184" y="1096"/>
                  <a:pt x="3242" y="1076"/>
                  <a:pt x="3316" y="1076"/>
                </a:cubicBezTo>
                <a:cubicBezTo>
                  <a:pt x="3338" y="1076"/>
                  <a:pt x="3366" y="1078"/>
                  <a:pt x="3398" y="1084"/>
                </a:cubicBezTo>
                <a:lnTo>
                  <a:pt x="3883" y="1161"/>
                </a:lnTo>
                <a:lnTo>
                  <a:pt x="3883" y="1388"/>
                </a:lnTo>
                <a:lnTo>
                  <a:pt x="3396" y="1311"/>
                </a:lnTo>
                <a:cubicBezTo>
                  <a:pt x="3379" y="1309"/>
                  <a:pt x="3367" y="1308"/>
                  <a:pt x="3359" y="1308"/>
                </a:cubicBezTo>
                <a:cubicBezTo>
                  <a:pt x="3328" y="1308"/>
                  <a:pt x="3305" y="1316"/>
                  <a:pt x="3290" y="1333"/>
                </a:cubicBezTo>
                <a:cubicBezTo>
                  <a:pt x="3274" y="1349"/>
                  <a:pt x="3267" y="1375"/>
                  <a:pt x="3267" y="1411"/>
                </a:cubicBezTo>
                <a:cubicBezTo>
                  <a:pt x="3271" y="1444"/>
                  <a:pt x="3281" y="1492"/>
                  <a:pt x="3298" y="1555"/>
                </a:cubicBezTo>
                <a:lnTo>
                  <a:pt x="3299" y="1560"/>
                </a:lnTo>
                <a:lnTo>
                  <a:pt x="3883" y="1652"/>
                </a:lnTo>
                <a:lnTo>
                  <a:pt x="3883" y="1879"/>
                </a:lnTo>
                <a:lnTo>
                  <a:pt x="3093" y="1754"/>
                </a:lnTo>
                <a:lnTo>
                  <a:pt x="3093" y="1569"/>
                </a:lnTo>
                <a:lnTo>
                  <a:pt x="3170" y="1556"/>
                </a:lnTo>
                <a:lnTo>
                  <a:pt x="3164" y="1545"/>
                </a:lnTo>
                <a:cubicBezTo>
                  <a:pt x="3110" y="1453"/>
                  <a:pt x="3082" y="1377"/>
                  <a:pt x="3082" y="1319"/>
                </a:cubicBezTo>
                <a:close/>
                <a:moveTo>
                  <a:pt x="3900" y="2249"/>
                </a:moveTo>
                <a:lnTo>
                  <a:pt x="3900" y="2033"/>
                </a:lnTo>
                <a:lnTo>
                  <a:pt x="3076" y="1903"/>
                </a:lnTo>
                <a:lnTo>
                  <a:pt x="3076" y="2164"/>
                </a:lnTo>
                <a:lnTo>
                  <a:pt x="3666" y="2258"/>
                </a:lnTo>
                <a:cubicBezTo>
                  <a:pt x="3679" y="2308"/>
                  <a:pt x="3688" y="2353"/>
                  <a:pt x="3693" y="2390"/>
                </a:cubicBezTo>
                <a:cubicBezTo>
                  <a:pt x="3693" y="2419"/>
                  <a:pt x="3687" y="2441"/>
                  <a:pt x="3675" y="2453"/>
                </a:cubicBezTo>
                <a:cubicBezTo>
                  <a:pt x="3663" y="2466"/>
                  <a:pt x="3643" y="2472"/>
                  <a:pt x="3617" y="2472"/>
                </a:cubicBezTo>
                <a:cubicBezTo>
                  <a:pt x="3602" y="2472"/>
                  <a:pt x="3591" y="2471"/>
                  <a:pt x="3582" y="2469"/>
                </a:cubicBezTo>
                <a:lnTo>
                  <a:pt x="3076" y="2391"/>
                </a:lnTo>
                <a:lnTo>
                  <a:pt x="3076" y="2652"/>
                </a:lnTo>
                <a:lnTo>
                  <a:pt x="3576" y="2731"/>
                </a:lnTo>
                <a:cubicBezTo>
                  <a:pt x="3609" y="2737"/>
                  <a:pt x="3637" y="2739"/>
                  <a:pt x="3660" y="2739"/>
                </a:cubicBezTo>
                <a:cubicBezTo>
                  <a:pt x="3739" y="2739"/>
                  <a:pt x="3801" y="2717"/>
                  <a:pt x="3845" y="2675"/>
                </a:cubicBezTo>
                <a:cubicBezTo>
                  <a:pt x="3889" y="2632"/>
                  <a:pt x="3911" y="2566"/>
                  <a:pt x="3911" y="2481"/>
                </a:cubicBezTo>
                <a:cubicBezTo>
                  <a:pt x="3911" y="2419"/>
                  <a:pt x="3885" y="2345"/>
                  <a:pt x="3835" y="2258"/>
                </a:cubicBezTo>
                <a:lnTo>
                  <a:pt x="3900" y="2249"/>
                </a:lnTo>
                <a:close/>
                <a:moveTo>
                  <a:pt x="3894" y="2481"/>
                </a:moveTo>
                <a:cubicBezTo>
                  <a:pt x="3894" y="2562"/>
                  <a:pt x="3874" y="2623"/>
                  <a:pt x="3833" y="2663"/>
                </a:cubicBezTo>
                <a:cubicBezTo>
                  <a:pt x="3792" y="2702"/>
                  <a:pt x="3734" y="2722"/>
                  <a:pt x="3660" y="2722"/>
                </a:cubicBezTo>
                <a:cubicBezTo>
                  <a:pt x="3638" y="2722"/>
                  <a:pt x="3611" y="2720"/>
                  <a:pt x="3579" y="2715"/>
                </a:cubicBezTo>
                <a:lnTo>
                  <a:pt x="3093" y="2638"/>
                </a:lnTo>
                <a:lnTo>
                  <a:pt x="3093" y="2411"/>
                </a:lnTo>
                <a:lnTo>
                  <a:pt x="3579" y="2486"/>
                </a:lnTo>
                <a:cubicBezTo>
                  <a:pt x="3588" y="2488"/>
                  <a:pt x="3601" y="2489"/>
                  <a:pt x="3617" y="2489"/>
                </a:cubicBezTo>
                <a:cubicBezTo>
                  <a:pt x="3648" y="2489"/>
                  <a:pt x="3671" y="2481"/>
                  <a:pt x="3687" y="2465"/>
                </a:cubicBezTo>
                <a:cubicBezTo>
                  <a:pt x="3702" y="2449"/>
                  <a:pt x="3710" y="2424"/>
                  <a:pt x="3710" y="2389"/>
                </a:cubicBezTo>
                <a:cubicBezTo>
                  <a:pt x="3705" y="2349"/>
                  <a:pt x="3695" y="2302"/>
                  <a:pt x="3680" y="2248"/>
                </a:cubicBezTo>
                <a:lnTo>
                  <a:pt x="3679" y="2243"/>
                </a:lnTo>
                <a:lnTo>
                  <a:pt x="3093" y="2150"/>
                </a:lnTo>
                <a:lnTo>
                  <a:pt x="3093" y="1923"/>
                </a:lnTo>
                <a:lnTo>
                  <a:pt x="3883" y="2047"/>
                </a:lnTo>
                <a:lnTo>
                  <a:pt x="3883" y="2234"/>
                </a:lnTo>
                <a:lnTo>
                  <a:pt x="3808" y="2246"/>
                </a:lnTo>
                <a:lnTo>
                  <a:pt x="3814" y="2256"/>
                </a:lnTo>
                <a:cubicBezTo>
                  <a:pt x="3867" y="2345"/>
                  <a:pt x="3894" y="2420"/>
                  <a:pt x="3894" y="2481"/>
                </a:cubicBezTo>
                <a:close/>
                <a:moveTo>
                  <a:pt x="2650" y="2947"/>
                </a:moveTo>
                <a:cubicBezTo>
                  <a:pt x="2708" y="2947"/>
                  <a:pt x="2770" y="2955"/>
                  <a:pt x="2832" y="2971"/>
                </a:cubicBezTo>
                <a:lnTo>
                  <a:pt x="2840" y="2973"/>
                </a:lnTo>
                <a:lnTo>
                  <a:pt x="2900" y="2786"/>
                </a:lnTo>
                <a:lnTo>
                  <a:pt x="2893" y="2783"/>
                </a:lnTo>
                <a:cubicBezTo>
                  <a:pt x="2859" y="2770"/>
                  <a:pt x="2821" y="2758"/>
                  <a:pt x="2778" y="2747"/>
                </a:cubicBezTo>
                <a:cubicBezTo>
                  <a:pt x="2734" y="2737"/>
                  <a:pt x="2692" y="2732"/>
                  <a:pt x="2653" y="2732"/>
                </a:cubicBezTo>
                <a:cubicBezTo>
                  <a:pt x="2421" y="2732"/>
                  <a:pt x="2291" y="2814"/>
                  <a:pt x="2264" y="2976"/>
                </a:cubicBezTo>
                <a:cubicBezTo>
                  <a:pt x="2262" y="2987"/>
                  <a:pt x="2261" y="3003"/>
                  <a:pt x="2261" y="3024"/>
                </a:cubicBezTo>
                <a:cubicBezTo>
                  <a:pt x="2261" y="3082"/>
                  <a:pt x="2280" y="3130"/>
                  <a:pt x="2317" y="3164"/>
                </a:cubicBezTo>
                <a:cubicBezTo>
                  <a:pt x="2353" y="3199"/>
                  <a:pt x="2406" y="3225"/>
                  <a:pt x="2475" y="3242"/>
                </a:cubicBezTo>
                <a:cubicBezTo>
                  <a:pt x="2519" y="3253"/>
                  <a:pt x="2549" y="3264"/>
                  <a:pt x="2566" y="3273"/>
                </a:cubicBezTo>
                <a:cubicBezTo>
                  <a:pt x="2581" y="3281"/>
                  <a:pt x="2588" y="3293"/>
                  <a:pt x="2588" y="3309"/>
                </a:cubicBezTo>
                <a:cubicBezTo>
                  <a:pt x="2588" y="3327"/>
                  <a:pt x="2583" y="3341"/>
                  <a:pt x="2572" y="3353"/>
                </a:cubicBezTo>
                <a:cubicBezTo>
                  <a:pt x="2549" y="3360"/>
                  <a:pt x="2515" y="3364"/>
                  <a:pt x="2469" y="3364"/>
                </a:cubicBezTo>
                <a:cubicBezTo>
                  <a:pt x="2388" y="3364"/>
                  <a:pt x="2310" y="3353"/>
                  <a:pt x="2235" y="3332"/>
                </a:cubicBezTo>
                <a:lnTo>
                  <a:pt x="2227" y="3330"/>
                </a:lnTo>
                <a:lnTo>
                  <a:pt x="2174" y="3515"/>
                </a:lnTo>
                <a:lnTo>
                  <a:pt x="2180" y="3518"/>
                </a:lnTo>
                <a:cubicBezTo>
                  <a:pt x="2217" y="3536"/>
                  <a:pt x="2262" y="3550"/>
                  <a:pt x="2315" y="3561"/>
                </a:cubicBezTo>
                <a:cubicBezTo>
                  <a:pt x="2366" y="3572"/>
                  <a:pt x="2422" y="3577"/>
                  <a:pt x="2480" y="3577"/>
                </a:cubicBezTo>
                <a:cubicBezTo>
                  <a:pt x="2708" y="3577"/>
                  <a:pt x="2834" y="3496"/>
                  <a:pt x="2856" y="3335"/>
                </a:cubicBezTo>
                <a:cubicBezTo>
                  <a:pt x="2859" y="3314"/>
                  <a:pt x="2861" y="3296"/>
                  <a:pt x="2861" y="3280"/>
                </a:cubicBezTo>
                <a:cubicBezTo>
                  <a:pt x="2861" y="3222"/>
                  <a:pt x="2843" y="3175"/>
                  <a:pt x="2808" y="3141"/>
                </a:cubicBezTo>
                <a:cubicBezTo>
                  <a:pt x="2773" y="3107"/>
                  <a:pt x="2715" y="3081"/>
                  <a:pt x="2637" y="3064"/>
                </a:cubicBezTo>
                <a:cubicBezTo>
                  <a:pt x="2588" y="3052"/>
                  <a:pt x="2555" y="3041"/>
                  <a:pt x="2539" y="3032"/>
                </a:cubicBezTo>
                <a:cubicBezTo>
                  <a:pt x="2525" y="3024"/>
                  <a:pt x="2519" y="3013"/>
                  <a:pt x="2519" y="2998"/>
                </a:cubicBezTo>
                <a:cubicBezTo>
                  <a:pt x="2519" y="2985"/>
                  <a:pt x="2523" y="2973"/>
                  <a:pt x="2533" y="2962"/>
                </a:cubicBezTo>
                <a:cubicBezTo>
                  <a:pt x="2554" y="2952"/>
                  <a:pt x="2594" y="2947"/>
                  <a:pt x="2650" y="2947"/>
                </a:cubicBezTo>
                <a:close/>
                <a:moveTo>
                  <a:pt x="2521" y="2950"/>
                </a:moveTo>
                <a:cubicBezTo>
                  <a:pt x="2508" y="2964"/>
                  <a:pt x="2502" y="2981"/>
                  <a:pt x="2502" y="2998"/>
                </a:cubicBezTo>
                <a:cubicBezTo>
                  <a:pt x="2502" y="3020"/>
                  <a:pt x="2512" y="3036"/>
                  <a:pt x="2531" y="3047"/>
                </a:cubicBezTo>
                <a:cubicBezTo>
                  <a:pt x="2548" y="3056"/>
                  <a:pt x="2581" y="3067"/>
                  <a:pt x="2633" y="3080"/>
                </a:cubicBezTo>
                <a:cubicBezTo>
                  <a:pt x="2709" y="3097"/>
                  <a:pt x="2764" y="3121"/>
                  <a:pt x="2796" y="3153"/>
                </a:cubicBezTo>
                <a:cubicBezTo>
                  <a:pt x="2828" y="3184"/>
                  <a:pt x="2844" y="3227"/>
                  <a:pt x="2844" y="3280"/>
                </a:cubicBezTo>
                <a:cubicBezTo>
                  <a:pt x="2844" y="3295"/>
                  <a:pt x="2843" y="3313"/>
                  <a:pt x="2840" y="3333"/>
                </a:cubicBezTo>
                <a:cubicBezTo>
                  <a:pt x="2819" y="3486"/>
                  <a:pt x="2701" y="3560"/>
                  <a:pt x="2480" y="3560"/>
                </a:cubicBezTo>
                <a:cubicBezTo>
                  <a:pt x="2423" y="3560"/>
                  <a:pt x="2369" y="3555"/>
                  <a:pt x="2318" y="3544"/>
                </a:cubicBezTo>
                <a:cubicBezTo>
                  <a:pt x="2270" y="3535"/>
                  <a:pt x="2228" y="3522"/>
                  <a:pt x="2194" y="3506"/>
                </a:cubicBezTo>
                <a:lnTo>
                  <a:pt x="2238" y="3350"/>
                </a:lnTo>
                <a:cubicBezTo>
                  <a:pt x="2312" y="3371"/>
                  <a:pt x="2390" y="3381"/>
                  <a:pt x="2469" y="3381"/>
                </a:cubicBezTo>
                <a:cubicBezTo>
                  <a:pt x="2518" y="3381"/>
                  <a:pt x="2554" y="3377"/>
                  <a:pt x="2579" y="3368"/>
                </a:cubicBezTo>
                <a:lnTo>
                  <a:pt x="2582" y="3366"/>
                </a:lnTo>
                <a:cubicBezTo>
                  <a:pt x="2597" y="3351"/>
                  <a:pt x="2605" y="3332"/>
                  <a:pt x="2605" y="3309"/>
                </a:cubicBezTo>
                <a:cubicBezTo>
                  <a:pt x="2605" y="3287"/>
                  <a:pt x="2595" y="3270"/>
                  <a:pt x="2574" y="3258"/>
                </a:cubicBezTo>
                <a:cubicBezTo>
                  <a:pt x="2556" y="3248"/>
                  <a:pt x="2525" y="3238"/>
                  <a:pt x="2479" y="3226"/>
                </a:cubicBezTo>
                <a:cubicBezTo>
                  <a:pt x="2413" y="3209"/>
                  <a:pt x="2362" y="3184"/>
                  <a:pt x="2328" y="3152"/>
                </a:cubicBezTo>
                <a:cubicBezTo>
                  <a:pt x="2295" y="3121"/>
                  <a:pt x="2278" y="3078"/>
                  <a:pt x="2278" y="3024"/>
                </a:cubicBezTo>
                <a:cubicBezTo>
                  <a:pt x="2278" y="3004"/>
                  <a:pt x="2279" y="2989"/>
                  <a:pt x="2281" y="2979"/>
                </a:cubicBezTo>
                <a:cubicBezTo>
                  <a:pt x="2306" y="2824"/>
                  <a:pt x="2428" y="2749"/>
                  <a:pt x="2653" y="2749"/>
                </a:cubicBezTo>
                <a:cubicBezTo>
                  <a:pt x="2691" y="2749"/>
                  <a:pt x="2732" y="2754"/>
                  <a:pt x="2774" y="2764"/>
                </a:cubicBezTo>
                <a:cubicBezTo>
                  <a:pt x="2813" y="2773"/>
                  <a:pt x="2848" y="2784"/>
                  <a:pt x="2879" y="2796"/>
                </a:cubicBezTo>
                <a:lnTo>
                  <a:pt x="2829" y="2953"/>
                </a:lnTo>
                <a:cubicBezTo>
                  <a:pt x="2767" y="2938"/>
                  <a:pt x="2707" y="2930"/>
                  <a:pt x="2650" y="2930"/>
                </a:cubicBezTo>
                <a:cubicBezTo>
                  <a:pt x="2589" y="2930"/>
                  <a:pt x="2547" y="2936"/>
                  <a:pt x="2524" y="2948"/>
                </a:cubicBezTo>
                <a:lnTo>
                  <a:pt x="2521" y="2950"/>
                </a:lnTo>
                <a:close/>
                <a:moveTo>
                  <a:pt x="2190" y="3078"/>
                </a:moveTo>
                <a:cubicBezTo>
                  <a:pt x="2190" y="2969"/>
                  <a:pt x="2159" y="2883"/>
                  <a:pt x="2098" y="2822"/>
                </a:cubicBezTo>
                <a:cubicBezTo>
                  <a:pt x="2037" y="2762"/>
                  <a:pt x="1951" y="2732"/>
                  <a:pt x="1841" y="2732"/>
                </a:cubicBezTo>
                <a:cubicBezTo>
                  <a:pt x="1767" y="2732"/>
                  <a:pt x="1697" y="2748"/>
                  <a:pt x="1634" y="2779"/>
                </a:cubicBezTo>
                <a:cubicBezTo>
                  <a:pt x="1572" y="2810"/>
                  <a:pt x="1519" y="2856"/>
                  <a:pt x="1477" y="2916"/>
                </a:cubicBezTo>
                <a:cubicBezTo>
                  <a:pt x="1436" y="2975"/>
                  <a:pt x="1408" y="3048"/>
                  <a:pt x="1394" y="3130"/>
                </a:cubicBezTo>
                <a:cubicBezTo>
                  <a:pt x="1388" y="3167"/>
                  <a:pt x="1385" y="3202"/>
                  <a:pt x="1385" y="3234"/>
                </a:cubicBezTo>
                <a:cubicBezTo>
                  <a:pt x="1385" y="3343"/>
                  <a:pt x="1416" y="3428"/>
                  <a:pt x="1477" y="3487"/>
                </a:cubicBezTo>
                <a:cubicBezTo>
                  <a:pt x="1539" y="3547"/>
                  <a:pt x="1625" y="3577"/>
                  <a:pt x="1734" y="3577"/>
                </a:cubicBezTo>
                <a:cubicBezTo>
                  <a:pt x="1850" y="3577"/>
                  <a:pt x="1950" y="3542"/>
                  <a:pt x="2030" y="3474"/>
                </a:cubicBezTo>
                <a:cubicBezTo>
                  <a:pt x="2111" y="3405"/>
                  <a:pt x="2162" y="3306"/>
                  <a:pt x="2183" y="3177"/>
                </a:cubicBezTo>
                <a:cubicBezTo>
                  <a:pt x="2188" y="3138"/>
                  <a:pt x="2190" y="3104"/>
                  <a:pt x="2190" y="3078"/>
                </a:cubicBezTo>
                <a:close/>
                <a:moveTo>
                  <a:pt x="2166" y="3175"/>
                </a:moveTo>
                <a:cubicBezTo>
                  <a:pt x="2146" y="3299"/>
                  <a:pt x="2097" y="3395"/>
                  <a:pt x="2019" y="3461"/>
                </a:cubicBezTo>
                <a:cubicBezTo>
                  <a:pt x="1942" y="3527"/>
                  <a:pt x="1846" y="3560"/>
                  <a:pt x="1734" y="3560"/>
                </a:cubicBezTo>
                <a:cubicBezTo>
                  <a:pt x="1629" y="3560"/>
                  <a:pt x="1547" y="3532"/>
                  <a:pt x="1489" y="3475"/>
                </a:cubicBezTo>
                <a:cubicBezTo>
                  <a:pt x="1431" y="3419"/>
                  <a:pt x="1402" y="3338"/>
                  <a:pt x="1402" y="3234"/>
                </a:cubicBezTo>
                <a:cubicBezTo>
                  <a:pt x="1402" y="3203"/>
                  <a:pt x="1405" y="3169"/>
                  <a:pt x="1411" y="3133"/>
                </a:cubicBezTo>
                <a:cubicBezTo>
                  <a:pt x="1424" y="3053"/>
                  <a:pt x="1451" y="2983"/>
                  <a:pt x="1491" y="2925"/>
                </a:cubicBezTo>
                <a:cubicBezTo>
                  <a:pt x="1531" y="2868"/>
                  <a:pt x="1582" y="2824"/>
                  <a:pt x="1642" y="2794"/>
                </a:cubicBezTo>
                <a:cubicBezTo>
                  <a:pt x="1702" y="2764"/>
                  <a:pt x="1769" y="2749"/>
                  <a:pt x="1841" y="2749"/>
                </a:cubicBezTo>
                <a:cubicBezTo>
                  <a:pt x="1946" y="2749"/>
                  <a:pt x="2029" y="2778"/>
                  <a:pt x="2086" y="2834"/>
                </a:cubicBezTo>
                <a:cubicBezTo>
                  <a:pt x="2144" y="2891"/>
                  <a:pt x="2174" y="2973"/>
                  <a:pt x="2174" y="3078"/>
                </a:cubicBezTo>
                <a:cubicBezTo>
                  <a:pt x="2174" y="3104"/>
                  <a:pt x="2171" y="3136"/>
                  <a:pt x="2166" y="3175"/>
                </a:cubicBezTo>
                <a:close/>
                <a:moveTo>
                  <a:pt x="1818" y="2922"/>
                </a:moveTo>
                <a:cubicBezTo>
                  <a:pt x="1781" y="2922"/>
                  <a:pt x="1742" y="2935"/>
                  <a:pt x="1702" y="2960"/>
                </a:cubicBezTo>
                <a:lnTo>
                  <a:pt x="1700" y="2962"/>
                </a:lnTo>
                <a:cubicBezTo>
                  <a:pt x="1672" y="2995"/>
                  <a:pt x="1651" y="3057"/>
                  <a:pt x="1635" y="3152"/>
                </a:cubicBezTo>
                <a:cubicBezTo>
                  <a:pt x="1631" y="3176"/>
                  <a:pt x="1629" y="3203"/>
                  <a:pt x="1629" y="3230"/>
                </a:cubicBezTo>
                <a:cubicBezTo>
                  <a:pt x="1629" y="3278"/>
                  <a:pt x="1640" y="3317"/>
                  <a:pt x="1661" y="3343"/>
                </a:cubicBezTo>
                <a:cubicBezTo>
                  <a:pt x="1682" y="3370"/>
                  <a:pt x="1714" y="3384"/>
                  <a:pt x="1756" y="3384"/>
                </a:cubicBezTo>
                <a:cubicBezTo>
                  <a:pt x="1778" y="3384"/>
                  <a:pt x="1798" y="3380"/>
                  <a:pt x="1816" y="3373"/>
                </a:cubicBezTo>
                <a:cubicBezTo>
                  <a:pt x="1834" y="3366"/>
                  <a:pt x="1852" y="3357"/>
                  <a:pt x="1870" y="3346"/>
                </a:cubicBezTo>
                <a:lnTo>
                  <a:pt x="1872" y="3344"/>
                </a:lnTo>
                <a:cubicBezTo>
                  <a:pt x="1885" y="3329"/>
                  <a:pt x="1898" y="3306"/>
                  <a:pt x="1910" y="3272"/>
                </a:cubicBezTo>
                <a:cubicBezTo>
                  <a:pt x="1922" y="3240"/>
                  <a:pt x="1931" y="3200"/>
                  <a:pt x="1937" y="3153"/>
                </a:cubicBezTo>
                <a:cubicBezTo>
                  <a:pt x="1941" y="3129"/>
                  <a:pt x="1943" y="3104"/>
                  <a:pt x="1943" y="3078"/>
                </a:cubicBezTo>
                <a:cubicBezTo>
                  <a:pt x="1943" y="2975"/>
                  <a:pt x="1901" y="2922"/>
                  <a:pt x="1818" y="2922"/>
                </a:cubicBezTo>
                <a:close/>
                <a:moveTo>
                  <a:pt x="1921" y="3150"/>
                </a:moveTo>
                <a:cubicBezTo>
                  <a:pt x="1915" y="3197"/>
                  <a:pt x="1906" y="3236"/>
                  <a:pt x="1894" y="3267"/>
                </a:cubicBezTo>
                <a:cubicBezTo>
                  <a:pt x="1883" y="3297"/>
                  <a:pt x="1872" y="3319"/>
                  <a:pt x="1860" y="3332"/>
                </a:cubicBezTo>
                <a:cubicBezTo>
                  <a:pt x="1843" y="3343"/>
                  <a:pt x="1826" y="3351"/>
                  <a:pt x="1810" y="3358"/>
                </a:cubicBezTo>
                <a:cubicBezTo>
                  <a:pt x="1794" y="3364"/>
                  <a:pt x="1776" y="3367"/>
                  <a:pt x="1756" y="3367"/>
                </a:cubicBezTo>
                <a:cubicBezTo>
                  <a:pt x="1719" y="3367"/>
                  <a:pt x="1692" y="3356"/>
                  <a:pt x="1674" y="3333"/>
                </a:cubicBezTo>
                <a:cubicBezTo>
                  <a:pt x="1655" y="3309"/>
                  <a:pt x="1646" y="3275"/>
                  <a:pt x="1646" y="3230"/>
                </a:cubicBezTo>
                <a:cubicBezTo>
                  <a:pt x="1646" y="3204"/>
                  <a:pt x="1648" y="3178"/>
                  <a:pt x="1652" y="3154"/>
                </a:cubicBezTo>
                <a:cubicBezTo>
                  <a:pt x="1667" y="3065"/>
                  <a:pt x="1687" y="3004"/>
                  <a:pt x="1712" y="2974"/>
                </a:cubicBezTo>
                <a:cubicBezTo>
                  <a:pt x="1749" y="2951"/>
                  <a:pt x="1785" y="2939"/>
                  <a:pt x="1818" y="2939"/>
                </a:cubicBezTo>
                <a:cubicBezTo>
                  <a:pt x="1891" y="2939"/>
                  <a:pt x="1927" y="2984"/>
                  <a:pt x="1927" y="3078"/>
                </a:cubicBezTo>
                <a:cubicBezTo>
                  <a:pt x="1927" y="3103"/>
                  <a:pt x="1925" y="3127"/>
                  <a:pt x="1921" y="3150"/>
                </a:cubicBezTo>
                <a:close/>
                <a:moveTo>
                  <a:pt x="1076" y="2732"/>
                </a:moveTo>
                <a:cubicBezTo>
                  <a:pt x="1018" y="2732"/>
                  <a:pt x="942" y="2758"/>
                  <a:pt x="852" y="2810"/>
                </a:cubicBezTo>
                <a:lnTo>
                  <a:pt x="841" y="2743"/>
                </a:lnTo>
                <a:lnTo>
                  <a:pt x="627" y="2743"/>
                </a:lnTo>
                <a:lnTo>
                  <a:pt x="497" y="3566"/>
                </a:lnTo>
                <a:lnTo>
                  <a:pt x="758" y="3566"/>
                </a:lnTo>
                <a:lnTo>
                  <a:pt x="850" y="2979"/>
                </a:lnTo>
                <a:cubicBezTo>
                  <a:pt x="909" y="2963"/>
                  <a:pt x="955" y="2954"/>
                  <a:pt x="985" y="2950"/>
                </a:cubicBezTo>
                <a:cubicBezTo>
                  <a:pt x="1016" y="2950"/>
                  <a:pt x="1038" y="2956"/>
                  <a:pt x="1051" y="2968"/>
                </a:cubicBezTo>
                <a:cubicBezTo>
                  <a:pt x="1064" y="2980"/>
                  <a:pt x="1071" y="3000"/>
                  <a:pt x="1071" y="3026"/>
                </a:cubicBezTo>
                <a:cubicBezTo>
                  <a:pt x="1071" y="3032"/>
                  <a:pt x="1070" y="3044"/>
                  <a:pt x="1068" y="3060"/>
                </a:cubicBezTo>
                <a:lnTo>
                  <a:pt x="988" y="3566"/>
                </a:lnTo>
                <a:lnTo>
                  <a:pt x="1249" y="3566"/>
                </a:lnTo>
                <a:lnTo>
                  <a:pt x="1328" y="3067"/>
                </a:lnTo>
                <a:cubicBezTo>
                  <a:pt x="1333" y="3034"/>
                  <a:pt x="1336" y="3006"/>
                  <a:pt x="1336" y="2983"/>
                </a:cubicBezTo>
                <a:cubicBezTo>
                  <a:pt x="1336" y="2904"/>
                  <a:pt x="1314" y="2842"/>
                  <a:pt x="1271" y="2798"/>
                </a:cubicBezTo>
                <a:cubicBezTo>
                  <a:pt x="1228" y="2754"/>
                  <a:pt x="1163" y="2732"/>
                  <a:pt x="1076" y="2732"/>
                </a:cubicBezTo>
                <a:close/>
                <a:moveTo>
                  <a:pt x="1312" y="3064"/>
                </a:moveTo>
                <a:lnTo>
                  <a:pt x="1234" y="3550"/>
                </a:lnTo>
                <a:lnTo>
                  <a:pt x="1007" y="3550"/>
                </a:lnTo>
                <a:lnTo>
                  <a:pt x="1084" y="3062"/>
                </a:lnTo>
                <a:cubicBezTo>
                  <a:pt x="1086" y="3045"/>
                  <a:pt x="1087" y="3033"/>
                  <a:pt x="1087" y="3026"/>
                </a:cubicBezTo>
                <a:cubicBezTo>
                  <a:pt x="1087" y="2995"/>
                  <a:pt x="1079" y="2971"/>
                  <a:pt x="1062" y="2956"/>
                </a:cubicBezTo>
                <a:cubicBezTo>
                  <a:pt x="1046" y="2941"/>
                  <a:pt x="1020" y="2933"/>
                  <a:pt x="985" y="2933"/>
                </a:cubicBezTo>
                <a:lnTo>
                  <a:pt x="984" y="2933"/>
                </a:lnTo>
                <a:cubicBezTo>
                  <a:pt x="951" y="2937"/>
                  <a:pt x="903" y="2947"/>
                  <a:pt x="841" y="2964"/>
                </a:cubicBezTo>
                <a:lnTo>
                  <a:pt x="835" y="2965"/>
                </a:lnTo>
                <a:lnTo>
                  <a:pt x="743" y="3550"/>
                </a:lnTo>
                <a:lnTo>
                  <a:pt x="516" y="3550"/>
                </a:lnTo>
                <a:lnTo>
                  <a:pt x="641" y="2759"/>
                </a:lnTo>
                <a:lnTo>
                  <a:pt x="826" y="2759"/>
                </a:lnTo>
                <a:lnTo>
                  <a:pt x="839" y="2836"/>
                </a:lnTo>
                <a:lnTo>
                  <a:pt x="850" y="2830"/>
                </a:lnTo>
                <a:cubicBezTo>
                  <a:pt x="942" y="2776"/>
                  <a:pt x="1018" y="2749"/>
                  <a:pt x="1076" y="2749"/>
                </a:cubicBezTo>
                <a:cubicBezTo>
                  <a:pt x="1158" y="2749"/>
                  <a:pt x="1220" y="2769"/>
                  <a:pt x="1259" y="2810"/>
                </a:cubicBezTo>
                <a:cubicBezTo>
                  <a:pt x="1299" y="2850"/>
                  <a:pt x="1319" y="2909"/>
                  <a:pt x="1319" y="2983"/>
                </a:cubicBezTo>
                <a:cubicBezTo>
                  <a:pt x="1319" y="3005"/>
                  <a:pt x="1317" y="3032"/>
                  <a:pt x="1312" y="3064"/>
                </a:cubicBezTo>
                <a:close/>
                <a:moveTo>
                  <a:pt x="2634" y="493"/>
                </a:moveTo>
                <a:cubicBezTo>
                  <a:pt x="2595" y="488"/>
                  <a:pt x="2563" y="486"/>
                  <a:pt x="2536" y="486"/>
                </a:cubicBezTo>
                <a:cubicBezTo>
                  <a:pt x="2429" y="486"/>
                  <a:pt x="2345" y="516"/>
                  <a:pt x="2287" y="575"/>
                </a:cubicBezTo>
                <a:cubicBezTo>
                  <a:pt x="2228" y="635"/>
                  <a:pt x="2198" y="719"/>
                  <a:pt x="2198" y="826"/>
                </a:cubicBezTo>
                <a:cubicBezTo>
                  <a:pt x="2198" y="900"/>
                  <a:pt x="2214" y="968"/>
                  <a:pt x="2244" y="1030"/>
                </a:cubicBezTo>
                <a:cubicBezTo>
                  <a:pt x="2275" y="1092"/>
                  <a:pt x="2320" y="1143"/>
                  <a:pt x="2379" y="1184"/>
                </a:cubicBezTo>
                <a:cubicBezTo>
                  <a:pt x="2437" y="1225"/>
                  <a:pt x="2508" y="1252"/>
                  <a:pt x="2590" y="1265"/>
                </a:cubicBezTo>
                <a:cubicBezTo>
                  <a:pt x="2626" y="1271"/>
                  <a:pt x="2661" y="1274"/>
                  <a:pt x="2692" y="1274"/>
                </a:cubicBezTo>
                <a:cubicBezTo>
                  <a:pt x="2799" y="1274"/>
                  <a:pt x="2881" y="1244"/>
                  <a:pt x="2939" y="1185"/>
                </a:cubicBezTo>
                <a:cubicBezTo>
                  <a:pt x="2998" y="1125"/>
                  <a:pt x="3027" y="1041"/>
                  <a:pt x="3027" y="934"/>
                </a:cubicBezTo>
                <a:cubicBezTo>
                  <a:pt x="3027" y="819"/>
                  <a:pt x="2993" y="722"/>
                  <a:pt x="2926" y="643"/>
                </a:cubicBezTo>
                <a:cubicBezTo>
                  <a:pt x="2858" y="564"/>
                  <a:pt x="2761" y="514"/>
                  <a:pt x="2634" y="493"/>
                </a:cubicBezTo>
                <a:close/>
                <a:moveTo>
                  <a:pt x="2796" y="1000"/>
                </a:moveTo>
                <a:cubicBezTo>
                  <a:pt x="2771" y="1020"/>
                  <a:pt x="2735" y="1030"/>
                  <a:pt x="2688" y="1030"/>
                </a:cubicBezTo>
                <a:cubicBezTo>
                  <a:pt x="2661" y="1030"/>
                  <a:pt x="2636" y="1028"/>
                  <a:pt x="2611" y="1024"/>
                </a:cubicBezTo>
                <a:cubicBezTo>
                  <a:pt x="2519" y="1009"/>
                  <a:pt x="2457" y="988"/>
                  <a:pt x="2425" y="961"/>
                </a:cubicBezTo>
                <a:cubicBezTo>
                  <a:pt x="2401" y="922"/>
                  <a:pt x="2389" y="885"/>
                  <a:pt x="2389" y="849"/>
                </a:cubicBezTo>
                <a:cubicBezTo>
                  <a:pt x="2389" y="772"/>
                  <a:pt x="2438" y="733"/>
                  <a:pt x="2536" y="733"/>
                </a:cubicBezTo>
                <a:cubicBezTo>
                  <a:pt x="2562" y="733"/>
                  <a:pt x="2586" y="735"/>
                  <a:pt x="2610" y="739"/>
                </a:cubicBezTo>
                <a:cubicBezTo>
                  <a:pt x="2657" y="745"/>
                  <a:pt x="2696" y="754"/>
                  <a:pt x="2728" y="766"/>
                </a:cubicBezTo>
                <a:cubicBezTo>
                  <a:pt x="2759" y="778"/>
                  <a:pt x="2782" y="790"/>
                  <a:pt x="2797" y="802"/>
                </a:cubicBezTo>
                <a:cubicBezTo>
                  <a:pt x="2808" y="820"/>
                  <a:pt x="2817" y="838"/>
                  <a:pt x="2824" y="855"/>
                </a:cubicBezTo>
                <a:cubicBezTo>
                  <a:pt x="2830" y="872"/>
                  <a:pt x="2834" y="891"/>
                  <a:pt x="2834" y="912"/>
                </a:cubicBezTo>
                <a:cubicBezTo>
                  <a:pt x="2834" y="951"/>
                  <a:pt x="2821" y="981"/>
                  <a:pt x="2796" y="1000"/>
                </a:cubicBezTo>
                <a:close/>
                <a:moveTo>
                  <a:pt x="2407" y="1374"/>
                </a:moveTo>
                <a:cubicBezTo>
                  <a:pt x="2407" y="1324"/>
                  <a:pt x="2409" y="1291"/>
                  <a:pt x="2413" y="1274"/>
                </a:cubicBezTo>
                <a:lnTo>
                  <a:pt x="2209" y="1222"/>
                </a:lnTo>
                <a:cubicBezTo>
                  <a:pt x="2202" y="1249"/>
                  <a:pt x="2198" y="1278"/>
                  <a:pt x="2198" y="1310"/>
                </a:cubicBezTo>
                <a:cubicBezTo>
                  <a:pt x="2198" y="1342"/>
                  <a:pt x="2206" y="1374"/>
                  <a:pt x="2220" y="1406"/>
                </a:cubicBezTo>
                <a:cubicBezTo>
                  <a:pt x="2234" y="1437"/>
                  <a:pt x="2255" y="1473"/>
                  <a:pt x="2281" y="1514"/>
                </a:cubicBezTo>
                <a:lnTo>
                  <a:pt x="2209" y="1526"/>
                </a:lnTo>
                <a:lnTo>
                  <a:pt x="2209" y="1725"/>
                </a:lnTo>
                <a:lnTo>
                  <a:pt x="3016" y="1853"/>
                </a:lnTo>
                <a:lnTo>
                  <a:pt x="3016" y="1609"/>
                </a:lnTo>
                <a:lnTo>
                  <a:pt x="2433" y="1517"/>
                </a:lnTo>
                <a:cubicBezTo>
                  <a:pt x="2419" y="1449"/>
                  <a:pt x="2410" y="1402"/>
                  <a:pt x="2407" y="1374"/>
                </a:cubicBezTo>
                <a:close/>
                <a:moveTo>
                  <a:pt x="2982" y="2181"/>
                </a:moveTo>
                <a:lnTo>
                  <a:pt x="2982" y="1980"/>
                </a:lnTo>
                <a:lnTo>
                  <a:pt x="2175" y="1852"/>
                </a:lnTo>
                <a:lnTo>
                  <a:pt x="2175" y="2096"/>
                </a:lnTo>
                <a:lnTo>
                  <a:pt x="2762" y="2190"/>
                </a:lnTo>
                <a:cubicBezTo>
                  <a:pt x="2777" y="2243"/>
                  <a:pt x="2787" y="2290"/>
                  <a:pt x="2792" y="2330"/>
                </a:cubicBezTo>
                <a:cubicBezTo>
                  <a:pt x="2792" y="2361"/>
                  <a:pt x="2785" y="2384"/>
                  <a:pt x="2771" y="2399"/>
                </a:cubicBezTo>
                <a:cubicBezTo>
                  <a:pt x="2757" y="2413"/>
                  <a:pt x="2736" y="2420"/>
                  <a:pt x="2707" y="2420"/>
                </a:cubicBezTo>
                <a:cubicBezTo>
                  <a:pt x="2692" y="2420"/>
                  <a:pt x="2680" y="2419"/>
                  <a:pt x="2670" y="2417"/>
                </a:cubicBezTo>
                <a:lnTo>
                  <a:pt x="2175" y="2340"/>
                </a:lnTo>
                <a:lnTo>
                  <a:pt x="2175" y="2584"/>
                </a:lnTo>
                <a:lnTo>
                  <a:pt x="2667" y="2663"/>
                </a:lnTo>
                <a:cubicBezTo>
                  <a:pt x="2700" y="2668"/>
                  <a:pt x="2728" y="2670"/>
                  <a:pt x="2750" y="2670"/>
                </a:cubicBezTo>
                <a:cubicBezTo>
                  <a:pt x="2827" y="2670"/>
                  <a:pt x="2887" y="2650"/>
                  <a:pt x="2929" y="2608"/>
                </a:cubicBezTo>
                <a:cubicBezTo>
                  <a:pt x="2971" y="2567"/>
                  <a:pt x="2993" y="2504"/>
                  <a:pt x="2993" y="2420"/>
                </a:cubicBezTo>
                <a:cubicBezTo>
                  <a:pt x="2993" y="2358"/>
                  <a:pt x="2966" y="2282"/>
                  <a:pt x="2911" y="2192"/>
                </a:cubicBezTo>
                <a:lnTo>
                  <a:pt x="2982" y="2181"/>
                </a:lnTo>
                <a:close/>
                <a:moveTo>
                  <a:pt x="1838" y="1997"/>
                </a:moveTo>
                <a:lnTo>
                  <a:pt x="2060" y="1997"/>
                </a:lnTo>
                <a:lnTo>
                  <a:pt x="2115" y="1806"/>
                </a:lnTo>
                <a:lnTo>
                  <a:pt x="1868" y="1806"/>
                </a:lnTo>
                <a:lnTo>
                  <a:pt x="1899" y="1611"/>
                </a:lnTo>
                <a:lnTo>
                  <a:pt x="1712" y="1611"/>
                </a:lnTo>
                <a:lnTo>
                  <a:pt x="1635" y="1806"/>
                </a:lnTo>
                <a:lnTo>
                  <a:pt x="1508" y="1806"/>
                </a:lnTo>
                <a:lnTo>
                  <a:pt x="1453" y="1997"/>
                </a:lnTo>
                <a:lnTo>
                  <a:pt x="1592" y="1997"/>
                </a:lnTo>
                <a:lnTo>
                  <a:pt x="1548" y="2280"/>
                </a:lnTo>
                <a:cubicBezTo>
                  <a:pt x="1543" y="2310"/>
                  <a:pt x="1540" y="2343"/>
                  <a:pt x="1540" y="2380"/>
                </a:cubicBezTo>
                <a:cubicBezTo>
                  <a:pt x="1540" y="2542"/>
                  <a:pt x="1626" y="2623"/>
                  <a:pt x="1798" y="2623"/>
                </a:cubicBezTo>
                <a:cubicBezTo>
                  <a:pt x="1861" y="2623"/>
                  <a:pt x="1917" y="2615"/>
                  <a:pt x="1967" y="2601"/>
                </a:cubicBezTo>
                <a:lnTo>
                  <a:pt x="2016" y="2414"/>
                </a:lnTo>
                <a:cubicBezTo>
                  <a:pt x="1980" y="2420"/>
                  <a:pt x="1936" y="2423"/>
                  <a:pt x="1884" y="2423"/>
                </a:cubicBezTo>
                <a:cubicBezTo>
                  <a:pt x="1852" y="2423"/>
                  <a:pt x="1828" y="2416"/>
                  <a:pt x="1812" y="2403"/>
                </a:cubicBezTo>
                <a:cubicBezTo>
                  <a:pt x="1797" y="2390"/>
                  <a:pt x="1789" y="2367"/>
                  <a:pt x="1789" y="2336"/>
                </a:cubicBezTo>
                <a:cubicBezTo>
                  <a:pt x="1789" y="2329"/>
                  <a:pt x="1790" y="2313"/>
                  <a:pt x="1792" y="2288"/>
                </a:cubicBezTo>
                <a:lnTo>
                  <a:pt x="1838" y="1997"/>
                </a:lnTo>
                <a:close/>
                <a:moveTo>
                  <a:pt x="934" y="1806"/>
                </a:moveTo>
                <a:lnTo>
                  <a:pt x="690" y="1806"/>
                </a:lnTo>
                <a:lnTo>
                  <a:pt x="612" y="2299"/>
                </a:lnTo>
                <a:cubicBezTo>
                  <a:pt x="607" y="2332"/>
                  <a:pt x="604" y="2359"/>
                  <a:pt x="604" y="2382"/>
                </a:cubicBezTo>
                <a:cubicBezTo>
                  <a:pt x="604" y="2458"/>
                  <a:pt x="625" y="2518"/>
                  <a:pt x="666" y="2560"/>
                </a:cubicBezTo>
                <a:cubicBezTo>
                  <a:pt x="708" y="2603"/>
                  <a:pt x="770" y="2624"/>
                  <a:pt x="854" y="2624"/>
                </a:cubicBezTo>
                <a:cubicBezTo>
                  <a:pt x="917" y="2624"/>
                  <a:pt x="993" y="2597"/>
                  <a:pt x="1083" y="2543"/>
                </a:cubicBezTo>
                <a:lnTo>
                  <a:pt x="1094" y="2613"/>
                </a:lnTo>
                <a:lnTo>
                  <a:pt x="1295" y="2613"/>
                </a:lnTo>
                <a:lnTo>
                  <a:pt x="1422" y="1806"/>
                </a:lnTo>
                <a:lnTo>
                  <a:pt x="1178" y="1806"/>
                </a:lnTo>
                <a:lnTo>
                  <a:pt x="1084" y="2394"/>
                </a:lnTo>
                <a:cubicBezTo>
                  <a:pt x="1031" y="2408"/>
                  <a:pt x="985" y="2418"/>
                  <a:pt x="945" y="2423"/>
                </a:cubicBezTo>
                <a:cubicBezTo>
                  <a:pt x="913" y="2423"/>
                  <a:pt x="890" y="2416"/>
                  <a:pt x="876" y="2402"/>
                </a:cubicBezTo>
                <a:cubicBezTo>
                  <a:pt x="861" y="2389"/>
                  <a:pt x="854" y="2367"/>
                  <a:pt x="854" y="2339"/>
                </a:cubicBezTo>
                <a:cubicBezTo>
                  <a:pt x="854" y="2323"/>
                  <a:pt x="855" y="2311"/>
                  <a:pt x="857" y="2302"/>
                </a:cubicBezTo>
                <a:lnTo>
                  <a:pt x="934" y="1806"/>
                </a:lnTo>
                <a:close/>
                <a:moveTo>
                  <a:pt x="647" y="1806"/>
                </a:moveTo>
                <a:lnTo>
                  <a:pt x="417" y="1806"/>
                </a:lnTo>
                <a:cubicBezTo>
                  <a:pt x="422" y="1786"/>
                  <a:pt x="428" y="1767"/>
                  <a:pt x="436" y="1750"/>
                </a:cubicBezTo>
                <a:cubicBezTo>
                  <a:pt x="444" y="1733"/>
                  <a:pt x="451" y="1721"/>
                  <a:pt x="458" y="1713"/>
                </a:cubicBezTo>
                <a:cubicBezTo>
                  <a:pt x="489" y="1695"/>
                  <a:pt x="524" y="1687"/>
                  <a:pt x="563" y="1687"/>
                </a:cubicBezTo>
                <a:cubicBezTo>
                  <a:pt x="597" y="1687"/>
                  <a:pt x="634" y="1691"/>
                  <a:pt x="673" y="1700"/>
                </a:cubicBezTo>
                <a:lnTo>
                  <a:pt x="728" y="1538"/>
                </a:lnTo>
                <a:cubicBezTo>
                  <a:pt x="702" y="1527"/>
                  <a:pt x="670" y="1517"/>
                  <a:pt x="633" y="1509"/>
                </a:cubicBezTo>
                <a:cubicBezTo>
                  <a:pt x="596" y="1502"/>
                  <a:pt x="560" y="1498"/>
                  <a:pt x="524" y="1498"/>
                </a:cubicBezTo>
                <a:cubicBezTo>
                  <a:pt x="429" y="1498"/>
                  <a:pt x="351" y="1524"/>
                  <a:pt x="291" y="1575"/>
                </a:cubicBezTo>
                <a:cubicBezTo>
                  <a:pt x="231" y="1627"/>
                  <a:pt x="191" y="1704"/>
                  <a:pt x="171" y="1806"/>
                </a:cubicBezTo>
                <a:lnTo>
                  <a:pt x="55" y="1806"/>
                </a:lnTo>
                <a:lnTo>
                  <a:pt x="0" y="1997"/>
                </a:lnTo>
                <a:lnTo>
                  <a:pt x="141" y="1997"/>
                </a:lnTo>
                <a:lnTo>
                  <a:pt x="43" y="2613"/>
                </a:lnTo>
                <a:lnTo>
                  <a:pt x="288" y="2613"/>
                </a:lnTo>
                <a:lnTo>
                  <a:pt x="386" y="1997"/>
                </a:lnTo>
                <a:lnTo>
                  <a:pt x="590" y="1997"/>
                </a:lnTo>
                <a:lnTo>
                  <a:pt x="647" y="1806"/>
                </a:lnTo>
                <a:close/>
                <a:moveTo>
                  <a:pt x="1414" y="1604"/>
                </a:moveTo>
                <a:cubicBezTo>
                  <a:pt x="1604" y="1604"/>
                  <a:pt x="1762" y="1547"/>
                  <a:pt x="1883" y="1435"/>
                </a:cubicBezTo>
                <a:cubicBezTo>
                  <a:pt x="2004" y="1322"/>
                  <a:pt x="2083" y="1150"/>
                  <a:pt x="2119" y="924"/>
                </a:cubicBezTo>
                <a:cubicBezTo>
                  <a:pt x="2130" y="854"/>
                  <a:pt x="2136" y="787"/>
                  <a:pt x="2136" y="726"/>
                </a:cubicBezTo>
                <a:cubicBezTo>
                  <a:pt x="2136" y="543"/>
                  <a:pt x="2088" y="401"/>
                  <a:pt x="1994" y="305"/>
                </a:cubicBezTo>
                <a:cubicBezTo>
                  <a:pt x="1899" y="208"/>
                  <a:pt x="1765" y="159"/>
                  <a:pt x="1597" y="159"/>
                </a:cubicBezTo>
                <a:cubicBezTo>
                  <a:pt x="1405" y="159"/>
                  <a:pt x="1246" y="216"/>
                  <a:pt x="1125" y="329"/>
                </a:cubicBezTo>
                <a:cubicBezTo>
                  <a:pt x="1004" y="441"/>
                  <a:pt x="924" y="613"/>
                  <a:pt x="888" y="840"/>
                </a:cubicBezTo>
                <a:cubicBezTo>
                  <a:pt x="877" y="912"/>
                  <a:pt x="872" y="977"/>
                  <a:pt x="872" y="1031"/>
                </a:cubicBezTo>
                <a:cubicBezTo>
                  <a:pt x="872" y="1217"/>
                  <a:pt x="920" y="1360"/>
                  <a:pt x="1015" y="1458"/>
                </a:cubicBezTo>
                <a:cubicBezTo>
                  <a:pt x="1111" y="1555"/>
                  <a:pt x="1245" y="1604"/>
                  <a:pt x="1414" y="1604"/>
                </a:cubicBezTo>
                <a:close/>
                <a:moveTo>
                  <a:pt x="904" y="842"/>
                </a:moveTo>
                <a:cubicBezTo>
                  <a:pt x="940" y="619"/>
                  <a:pt x="1018" y="451"/>
                  <a:pt x="1136" y="341"/>
                </a:cubicBezTo>
                <a:cubicBezTo>
                  <a:pt x="1254" y="231"/>
                  <a:pt x="1409" y="176"/>
                  <a:pt x="1597" y="176"/>
                </a:cubicBezTo>
                <a:cubicBezTo>
                  <a:pt x="1761" y="176"/>
                  <a:pt x="1890" y="223"/>
                  <a:pt x="1982" y="316"/>
                </a:cubicBezTo>
                <a:cubicBezTo>
                  <a:pt x="2073" y="410"/>
                  <a:pt x="2119" y="547"/>
                  <a:pt x="2119" y="726"/>
                </a:cubicBezTo>
                <a:cubicBezTo>
                  <a:pt x="2119" y="786"/>
                  <a:pt x="2114" y="852"/>
                  <a:pt x="2102" y="921"/>
                </a:cubicBezTo>
                <a:cubicBezTo>
                  <a:pt x="2067" y="1144"/>
                  <a:pt x="1990" y="1312"/>
                  <a:pt x="1872" y="1422"/>
                </a:cubicBezTo>
                <a:cubicBezTo>
                  <a:pt x="1754" y="1532"/>
                  <a:pt x="1600" y="1587"/>
                  <a:pt x="1414" y="1587"/>
                </a:cubicBezTo>
                <a:cubicBezTo>
                  <a:pt x="1249" y="1587"/>
                  <a:pt x="1119" y="1540"/>
                  <a:pt x="1027" y="1446"/>
                </a:cubicBezTo>
                <a:cubicBezTo>
                  <a:pt x="935" y="1352"/>
                  <a:pt x="889" y="1212"/>
                  <a:pt x="889" y="1031"/>
                </a:cubicBezTo>
                <a:cubicBezTo>
                  <a:pt x="889" y="978"/>
                  <a:pt x="894" y="914"/>
                  <a:pt x="904" y="842"/>
                </a:cubicBezTo>
                <a:close/>
                <a:moveTo>
                  <a:pt x="1225" y="900"/>
                </a:moveTo>
                <a:cubicBezTo>
                  <a:pt x="1237" y="810"/>
                  <a:pt x="1255" y="729"/>
                  <a:pt x="1279" y="660"/>
                </a:cubicBezTo>
                <a:cubicBezTo>
                  <a:pt x="1303" y="591"/>
                  <a:pt x="1328" y="541"/>
                  <a:pt x="1353" y="512"/>
                </a:cubicBezTo>
                <a:cubicBezTo>
                  <a:pt x="1417" y="469"/>
                  <a:pt x="1493" y="446"/>
                  <a:pt x="1579" y="446"/>
                </a:cubicBezTo>
                <a:cubicBezTo>
                  <a:pt x="1646" y="446"/>
                  <a:pt x="1699" y="469"/>
                  <a:pt x="1736" y="514"/>
                </a:cubicBezTo>
                <a:cubicBezTo>
                  <a:pt x="1773" y="560"/>
                  <a:pt x="1792" y="632"/>
                  <a:pt x="1792" y="730"/>
                </a:cubicBezTo>
                <a:cubicBezTo>
                  <a:pt x="1792" y="763"/>
                  <a:pt x="1789" y="808"/>
                  <a:pt x="1783" y="863"/>
                </a:cubicBezTo>
                <a:cubicBezTo>
                  <a:pt x="1771" y="950"/>
                  <a:pt x="1753" y="1031"/>
                  <a:pt x="1728" y="1104"/>
                </a:cubicBezTo>
                <a:cubicBezTo>
                  <a:pt x="1703" y="1175"/>
                  <a:pt x="1678" y="1226"/>
                  <a:pt x="1653" y="1257"/>
                </a:cubicBezTo>
                <a:cubicBezTo>
                  <a:pt x="1595" y="1297"/>
                  <a:pt x="1520" y="1317"/>
                  <a:pt x="1429" y="1317"/>
                </a:cubicBezTo>
                <a:cubicBezTo>
                  <a:pt x="1362" y="1317"/>
                  <a:pt x="1309" y="1294"/>
                  <a:pt x="1271" y="1248"/>
                </a:cubicBezTo>
                <a:cubicBezTo>
                  <a:pt x="1233" y="1202"/>
                  <a:pt x="1214" y="1130"/>
                  <a:pt x="1214" y="1033"/>
                </a:cubicBezTo>
                <a:cubicBezTo>
                  <a:pt x="1214" y="992"/>
                  <a:pt x="1218" y="948"/>
                  <a:pt x="1225" y="900"/>
                </a:cubicBezTo>
                <a:close/>
              </a:path>
            </a:pathLst>
          </a:custGeom>
          <a:solidFill>
            <a:srgbClr val="F7F7F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pic>
        <p:nvPicPr>
          <p:cNvPr id="2" name="Imagem 1">
            <a:extLst>
              <a:ext uri="{FF2B5EF4-FFF2-40B4-BE49-F238E27FC236}">
                <a16:creationId xmlns:a16="http://schemas.microsoft.com/office/drawing/2014/main" id="{DD50D8CF-CD46-4575-9830-3861157A21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5388" y="6388100"/>
            <a:ext cx="1050393" cy="330143"/>
          </a:xfrm>
          <a:prstGeom prst="rect">
            <a:avLst/>
          </a:prstGeom>
        </p:spPr>
      </p:pic>
      <p:grpSp>
        <p:nvGrpSpPr>
          <p:cNvPr id="31" name="Grupo 786">
            <a:extLst>
              <a:ext uri="{FF2B5EF4-FFF2-40B4-BE49-F238E27FC236}">
                <a16:creationId xmlns:a16="http://schemas.microsoft.com/office/drawing/2014/main" id="{0D9324F5-7697-4402-941A-3EB19C72737D}"/>
              </a:ext>
            </a:extLst>
          </p:cNvPr>
          <p:cNvGrpSpPr/>
          <p:nvPr/>
        </p:nvGrpSpPr>
        <p:grpSpPr>
          <a:xfrm>
            <a:off x="842086" y="4398107"/>
            <a:ext cx="305930" cy="347698"/>
            <a:chOff x="1704976" y="5113338"/>
            <a:chExt cx="430213" cy="488950"/>
          </a:xfrm>
          <a:solidFill>
            <a:schemeClr val="bg1"/>
          </a:solidFill>
        </p:grpSpPr>
        <p:sp>
          <p:nvSpPr>
            <p:cNvPr id="32" name="Freeform 268">
              <a:extLst>
                <a:ext uri="{FF2B5EF4-FFF2-40B4-BE49-F238E27FC236}">
                  <a16:creationId xmlns:a16="http://schemas.microsoft.com/office/drawing/2014/main" id="{725A3C2F-4CEB-4D53-A294-EDF7C33D23CC}"/>
                </a:ext>
              </a:extLst>
            </p:cNvPr>
            <p:cNvSpPr>
              <a:spLocks/>
            </p:cNvSpPr>
            <p:nvPr/>
          </p:nvSpPr>
          <p:spPr bwMode="auto">
            <a:xfrm>
              <a:off x="1809751" y="5276850"/>
              <a:ext cx="250825" cy="249238"/>
            </a:xfrm>
            <a:custGeom>
              <a:avLst/>
              <a:gdLst>
                <a:gd name="T0" fmla="*/ 493 w 511"/>
                <a:gd name="T1" fmla="*/ 349 h 511"/>
                <a:gd name="T2" fmla="*/ 454 w 511"/>
                <a:gd name="T3" fmla="*/ 366 h 511"/>
                <a:gd name="T4" fmla="*/ 437 w 511"/>
                <a:gd name="T5" fmla="*/ 327 h 511"/>
                <a:gd name="T6" fmla="*/ 447 w 511"/>
                <a:gd name="T7" fmla="*/ 292 h 511"/>
                <a:gd name="T8" fmla="*/ 451 w 511"/>
                <a:gd name="T9" fmla="*/ 255 h 511"/>
                <a:gd name="T10" fmla="*/ 394 w 511"/>
                <a:gd name="T11" fmla="*/ 117 h 511"/>
                <a:gd name="T12" fmla="*/ 256 w 511"/>
                <a:gd name="T13" fmla="*/ 60 h 511"/>
                <a:gd name="T14" fmla="*/ 118 w 511"/>
                <a:gd name="T15" fmla="*/ 117 h 511"/>
                <a:gd name="T16" fmla="*/ 61 w 511"/>
                <a:gd name="T17" fmla="*/ 255 h 511"/>
                <a:gd name="T18" fmla="*/ 118 w 511"/>
                <a:gd name="T19" fmla="*/ 393 h 511"/>
                <a:gd name="T20" fmla="*/ 256 w 511"/>
                <a:gd name="T21" fmla="*/ 450 h 511"/>
                <a:gd name="T22" fmla="*/ 330 w 511"/>
                <a:gd name="T23" fmla="*/ 436 h 511"/>
                <a:gd name="T24" fmla="*/ 393 w 511"/>
                <a:gd name="T25" fmla="*/ 393 h 511"/>
                <a:gd name="T26" fmla="*/ 436 w 511"/>
                <a:gd name="T27" fmla="*/ 394 h 511"/>
                <a:gd name="T28" fmla="*/ 436 w 511"/>
                <a:gd name="T29" fmla="*/ 436 h 511"/>
                <a:gd name="T30" fmla="*/ 353 w 511"/>
                <a:gd name="T31" fmla="*/ 491 h 511"/>
                <a:gd name="T32" fmla="*/ 256 w 511"/>
                <a:gd name="T33" fmla="*/ 511 h 511"/>
                <a:gd name="T34" fmla="*/ 75 w 511"/>
                <a:gd name="T35" fmla="*/ 436 h 511"/>
                <a:gd name="T36" fmla="*/ 0 w 511"/>
                <a:gd name="T37" fmla="*/ 255 h 511"/>
                <a:gd name="T38" fmla="*/ 75 w 511"/>
                <a:gd name="T39" fmla="*/ 75 h 511"/>
                <a:gd name="T40" fmla="*/ 256 w 511"/>
                <a:gd name="T41" fmla="*/ 0 h 511"/>
                <a:gd name="T42" fmla="*/ 436 w 511"/>
                <a:gd name="T43" fmla="*/ 75 h 511"/>
                <a:gd name="T44" fmla="*/ 511 w 511"/>
                <a:gd name="T45" fmla="*/ 255 h 511"/>
                <a:gd name="T46" fmla="*/ 506 w 511"/>
                <a:gd name="T47" fmla="*/ 303 h 511"/>
                <a:gd name="T48" fmla="*/ 493 w 511"/>
                <a:gd name="T49" fmla="*/ 349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1" h="511">
                  <a:moveTo>
                    <a:pt x="493" y="349"/>
                  </a:moveTo>
                  <a:cubicBezTo>
                    <a:pt x="487" y="364"/>
                    <a:pt x="470" y="372"/>
                    <a:pt x="454" y="366"/>
                  </a:cubicBezTo>
                  <a:cubicBezTo>
                    <a:pt x="439" y="360"/>
                    <a:pt x="431" y="342"/>
                    <a:pt x="437" y="327"/>
                  </a:cubicBezTo>
                  <a:cubicBezTo>
                    <a:pt x="442" y="315"/>
                    <a:pt x="445" y="304"/>
                    <a:pt x="447" y="292"/>
                  </a:cubicBezTo>
                  <a:cubicBezTo>
                    <a:pt x="450" y="280"/>
                    <a:pt x="451" y="268"/>
                    <a:pt x="451" y="255"/>
                  </a:cubicBezTo>
                  <a:cubicBezTo>
                    <a:pt x="451" y="201"/>
                    <a:pt x="429" y="153"/>
                    <a:pt x="394" y="117"/>
                  </a:cubicBezTo>
                  <a:cubicBezTo>
                    <a:pt x="358" y="82"/>
                    <a:pt x="309" y="60"/>
                    <a:pt x="256" y="60"/>
                  </a:cubicBezTo>
                  <a:cubicBezTo>
                    <a:pt x="202" y="60"/>
                    <a:pt x="153" y="82"/>
                    <a:pt x="118" y="117"/>
                  </a:cubicBezTo>
                  <a:cubicBezTo>
                    <a:pt x="82" y="153"/>
                    <a:pt x="61" y="201"/>
                    <a:pt x="61" y="255"/>
                  </a:cubicBezTo>
                  <a:cubicBezTo>
                    <a:pt x="61" y="309"/>
                    <a:pt x="82" y="358"/>
                    <a:pt x="118" y="393"/>
                  </a:cubicBezTo>
                  <a:cubicBezTo>
                    <a:pt x="153" y="428"/>
                    <a:pt x="202" y="450"/>
                    <a:pt x="256" y="450"/>
                  </a:cubicBezTo>
                  <a:cubicBezTo>
                    <a:pt x="282" y="450"/>
                    <a:pt x="307" y="445"/>
                    <a:pt x="330" y="436"/>
                  </a:cubicBezTo>
                  <a:cubicBezTo>
                    <a:pt x="354" y="426"/>
                    <a:pt x="375" y="411"/>
                    <a:pt x="393" y="393"/>
                  </a:cubicBezTo>
                  <a:cubicBezTo>
                    <a:pt x="405" y="382"/>
                    <a:pt x="424" y="382"/>
                    <a:pt x="436" y="394"/>
                  </a:cubicBezTo>
                  <a:cubicBezTo>
                    <a:pt x="447" y="405"/>
                    <a:pt x="447" y="424"/>
                    <a:pt x="436" y="436"/>
                  </a:cubicBezTo>
                  <a:cubicBezTo>
                    <a:pt x="412" y="459"/>
                    <a:pt x="384" y="478"/>
                    <a:pt x="353" y="491"/>
                  </a:cubicBezTo>
                  <a:cubicBezTo>
                    <a:pt x="323" y="504"/>
                    <a:pt x="290" y="511"/>
                    <a:pt x="256" y="511"/>
                  </a:cubicBezTo>
                  <a:cubicBezTo>
                    <a:pt x="185" y="511"/>
                    <a:pt x="121" y="482"/>
                    <a:pt x="75" y="436"/>
                  </a:cubicBezTo>
                  <a:cubicBezTo>
                    <a:pt x="29" y="390"/>
                    <a:pt x="0" y="326"/>
                    <a:pt x="0" y="255"/>
                  </a:cubicBezTo>
                  <a:cubicBezTo>
                    <a:pt x="0" y="185"/>
                    <a:pt x="29" y="121"/>
                    <a:pt x="75" y="75"/>
                  </a:cubicBezTo>
                  <a:cubicBezTo>
                    <a:pt x="121" y="28"/>
                    <a:pt x="185" y="0"/>
                    <a:pt x="256" y="0"/>
                  </a:cubicBezTo>
                  <a:cubicBezTo>
                    <a:pt x="326" y="0"/>
                    <a:pt x="390" y="28"/>
                    <a:pt x="436" y="75"/>
                  </a:cubicBezTo>
                  <a:cubicBezTo>
                    <a:pt x="482" y="121"/>
                    <a:pt x="511" y="185"/>
                    <a:pt x="511" y="255"/>
                  </a:cubicBezTo>
                  <a:cubicBezTo>
                    <a:pt x="511" y="271"/>
                    <a:pt x="509" y="287"/>
                    <a:pt x="506" y="303"/>
                  </a:cubicBezTo>
                  <a:cubicBezTo>
                    <a:pt x="503" y="319"/>
                    <a:pt x="499" y="334"/>
                    <a:pt x="493" y="3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33" name="Freeform 269">
              <a:extLst>
                <a:ext uri="{FF2B5EF4-FFF2-40B4-BE49-F238E27FC236}">
                  <a16:creationId xmlns:a16="http://schemas.microsoft.com/office/drawing/2014/main" id="{795AA480-FF38-4DAD-A0EB-3F556873AFBB}"/>
                </a:ext>
              </a:extLst>
            </p:cNvPr>
            <p:cNvSpPr>
              <a:spLocks/>
            </p:cNvSpPr>
            <p:nvPr/>
          </p:nvSpPr>
          <p:spPr bwMode="auto">
            <a:xfrm>
              <a:off x="1997076" y="5462588"/>
              <a:ext cx="138113" cy="139700"/>
            </a:xfrm>
            <a:custGeom>
              <a:avLst/>
              <a:gdLst>
                <a:gd name="T0" fmla="*/ 12 w 285"/>
                <a:gd name="T1" fmla="*/ 54 h 286"/>
                <a:gd name="T2" fmla="*/ 12 w 285"/>
                <a:gd name="T3" fmla="*/ 11 h 286"/>
                <a:gd name="T4" fmla="*/ 55 w 285"/>
                <a:gd name="T5" fmla="*/ 12 h 286"/>
                <a:gd name="T6" fmla="*/ 273 w 285"/>
                <a:gd name="T7" fmla="*/ 232 h 286"/>
                <a:gd name="T8" fmla="*/ 273 w 285"/>
                <a:gd name="T9" fmla="*/ 275 h 286"/>
                <a:gd name="T10" fmla="*/ 230 w 285"/>
                <a:gd name="T11" fmla="*/ 274 h 286"/>
                <a:gd name="T12" fmla="*/ 12 w 285"/>
                <a:gd name="T13" fmla="*/ 54 h 286"/>
              </a:gdLst>
              <a:ahLst/>
              <a:cxnLst>
                <a:cxn ang="0">
                  <a:pos x="T0" y="T1"/>
                </a:cxn>
                <a:cxn ang="0">
                  <a:pos x="T2" y="T3"/>
                </a:cxn>
                <a:cxn ang="0">
                  <a:pos x="T4" y="T5"/>
                </a:cxn>
                <a:cxn ang="0">
                  <a:pos x="T6" y="T7"/>
                </a:cxn>
                <a:cxn ang="0">
                  <a:pos x="T8" y="T9"/>
                </a:cxn>
                <a:cxn ang="0">
                  <a:pos x="T10" y="T11"/>
                </a:cxn>
                <a:cxn ang="0">
                  <a:pos x="T12" y="T13"/>
                </a:cxn>
              </a:cxnLst>
              <a:rect l="0" t="0" r="r" b="b"/>
              <a:pathLst>
                <a:path w="285" h="286">
                  <a:moveTo>
                    <a:pt x="12" y="54"/>
                  </a:moveTo>
                  <a:cubicBezTo>
                    <a:pt x="0" y="42"/>
                    <a:pt x="0" y="23"/>
                    <a:pt x="12" y="11"/>
                  </a:cubicBezTo>
                  <a:cubicBezTo>
                    <a:pt x="24" y="0"/>
                    <a:pt x="43" y="0"/>
                    <a:pt x="55" y="12"/>
                  </a:cubicBezTo>
                  <a:lnTo>
                    <a:pt x="273" y="232"/>
                  </a:lnTo>
                  <a:cubicBezTo>
                    <a:pt x="285" y="244"/>
                    <a:pt x="285" y="263"/>
                    <a:pt x="273" y="275"/>
                  </a:cubicBezTo>
                  <a:cubicBezTo>
                    <a:pt x="261" y="286"/>
                    <a:pt x="242" y="286"/>
                    <a:pt x="230" y="274"/>
                  </a:cubicBezTo>
                  <a:lnTo>
                    <a:pt x="12" y="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34" name="Freeform 270">
              <a:extLst>
                <a:ext uri="{FF2B5EF4-FFF2-40B4-BE49-F238E27FC236}">
                  <a16:creationId xmlns:a16="http://schemas.microsoft.com/office/drawing/2014/main" id="{7DC2F0E8-886E-49D5-BB06-02DBB19AEE63}"/>
                </a:ext>
              </a:extLst>
            </p:cNvPr>
            <p:cNvSpPr>
              <a:spLocks/>
            </p:cNvSpPr>
            <p:nvPr/>
          </p:nvSpPr>
          <p:spPr bwMode="auto">
            <a:xfrm>
              <a:off x="1860551" y="5326063"/>
              <a:ext cx="88900" cy="88900"/>
            </a:xfrm>
            <a:custGeom>
              <a:avLst/>
              <a:gdLst>
                <a:gd name="T0" fmla="*/ 60 w 184"/>
                <a:gd name="T1" fmla="*/ 154 h 184"/>
                <a:gd name="T2" fmla="*/ 30 w 184"/>
                <a:gd name="T3" fmla="*/ 184 h 184"/>
                <a:gd name="T4" fmla="*/ 0 w 184"/>
                <a:gd name="T5" fmla="*/ 154 h 184"/>
                <a:gd name="T6" fmla="*/ 45 w 184"/>
                <a:gd name="T7" fmla="*/ 45 h 184"/>
                <a:gd name="T8" fmla="*/ 154 w 184"/>
                <a:gd name="T9" fmla="*/ 0 h 184"/>
                <a:gd name="T10" fmla="*/ 184 w 184"/>
                <a:gd name="T11" fmla="*/ 30 h 184"/>
                <a:gd name="T12" fmla="*/ 154 w 184"/>
                <a:gd name="T13" fmla="*/ 61 h 184"/>
                <a:gd name="T14" fmla="*/ 87 w 184"/>
                <a:gd name="T15" fmla="*/ 88 h 184"/>
                <a:gd name="T16" fmla="*/ 60 w 184"/>
                <a:gd name="T17" fmla="*/ 15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84">
                  <a:moveTo>
                    <a:pt x="60" y="154"/>
                  </a:moveTo>
                  <a:cubicBezTo>
                    <a:pt x="60" y="171"/>
                    <a:pt x="47" y="184"/>
                    <a:pt x="30" y="184"/>
                  </a:cubicBezTo>
                  <a:cubicBezTo>
                    <a:pt x="13" y="184"/>
                    <a:pt x="0" y="171"/>
                    <a:pt x="0" y="154"/>
                  </a:cubicBezTo>
                  <a:cubicBezTo>
                    <a:pt x="0" y="112"/>
                    <a:pt x="17" y="73"/>
                    <a:pt x="45" y="45"/>
                  </a:cubicBezTo>
                  <a:cubicBezTo>
                    <a:pt x="73" y="17"/>
                    <a:pt x="111" y="0"/>
                    <a:pt x="154" y="0"/>
                  </a:cubicBezTo>
                  <a:cubicBezTo>
                    <a:pt x="170" y="0"/>
                    <a:pt x="184" y="14"/>
                    <a:pt x="184" y="30"/>
                  </a:cubicBezTo>
                  <a:cubicBezTo>
                    <a:pt x="184" y="47"/>
                    <a:pt x="170" y="61"/>
                    <a:pt x="154" y="61"/>
                  </a:cubicBezTo>
                  <a:cubicBezTo>
                    <a:pt x="128" y="61"/>
                    <a:pt x="104" y="71"/>
                    <a:pt x="87" y="88"/>
                  </a:cubicBezTo>
                  <a:cubicBezTo>
                    <a:pt x="71" y="105"/>
                    <a:pt x="60" y="128"/>
                    <a:pt x="60" y="15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35" name="Freeform 271">
              <a:extLst>
                <a:ext uri="{FF2B5EF4-FFF2-40B4-BE49-F238E27FC236}">
                  <a16:creationId xmlns:a16="http://schemas.microsoft.com/office/drawing/2014/main" id="{E3FE917A-1148-4702-B78F-08F8CF87D0AD}"/>
                </a:ext>
              </a:extLst>
            </p:cNvPr>
            <p:cNvSpPr>
              <a:spLocks/>
            </p:cNvSpPr>
            <p:nvPr/>
          </p:nvSpPr>
          <p:spPr bwMode="auto">
            <a:xfrm>
              <a:off x="1704976" y="5113338"/>
              <a:ext cx="422275" cy="484188"/>
            </a:xfrm>
            <a:custGeom>
              <a:avLst/>
              <a:gdLst>
                <a:gd name="T0" fmla="*/ 699 w 863"/>
                <a:gd name="T1" fmla="*/ 932 h 992"/>
                <a:gd name="T2" fmla="*/ 729 w 863"/>
                <a:gd name="T3" fmla="*/ 962 h 992"/>
                <a:gd name="T4" fmla="*/ 699 w 863"/>
                <a:gd name="T5" fmla="*/ 992 h 992"/>
                <a:gd name="T6" fmla="*/ 30 w 863"/>
                <a:gd name="T7" fmla="*/ 992 h 992"/>
                <a:gd name="T8" fmla="*/ 0 w 863"/>
                <a:gd name="T9" fmla="*/ 962 h 992"/>
                <a:gd name="T10" fmla="*/ 0 w 863"/>
                <a:gd name="T11" fmla="*/ 264 h 992"/>
                <a:gd name="T12" fmla="*/ 10 w 863"/>
                <a:gd name="T13" fmla="*/ 241 h 992"/>
                <a:gd name="T14" fmla="*/ 232 w 863"/>
                <a:gd name="T15" fmla="*/ 9 h 992"/>
                <a:gd name="T16" fmla="*/ 254 w 863"/>
                <a:gd name="T17" fmla="*/ 0 h 992"/>
                <a:gd name="T18" fmla="*/ 254 w 863"/>
                <a:gd name="T19" fmla="*/ 0 h 992"/>
                <a:gd name="T20" fmla="*/ 833 w 863"/>
                <a:gd name="T21" fmla="*/ 0 h 992"/>
                <a:gd name="T22" fmla="*/ 863 w 863"/>
                <a:gd name="T23" fmla="*/ 30 h 992"/>
                <a:gd name="T24" fmla="*/ 863 w 863"/>
                <a:gd name="T25" fmla="*/ 823 h 992"/>
                <a:gd name="T26" fmla="*/ 833 w 863"/>
                <a:gd name="T27" fmla="*/ 853 h 992"/>
                <a:gd name="T28" fmla="*/ 803 w 863"/>
                <a:gd name="T29" fmla="*/ 823 h 992"/>
                <a:gd name="T30" fmla="*/ 803 w 863"/>
                <a:gd name="T31" fmla="*/ 60 h 992"/>
                <a:gd name="T32" fmla="*/ 267 w 863"/>
                <a:gd name="T33" fmla="*/ 60 h 992"/>
                <a:gd name="T34" fmla="*/ 61 w 863"/>
                <a:gd name="T35" fmla="*/ 276 h 992"/>
                <a:gd name="T36" fmla="*/ 61 w 863"/>
                <a:gd name="T37" fmla="*/ 932 h 992"/>
                <a:gd name="T38" fmla="*/ 699 w 863"/>
                <a:gd name="T39" fmla="*/ 932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3" h="992">
                  <a:moveTo>
                    <a:pt x="699" y="932"/>
                  </a:moveTo>
                  <a:cubicBezTo>
                    <a:pt x="716" y="932"/>
                    <a:pt x="729" y="946"/>
                    <a:pt x="729" y="962"/>
                  </a:cubicBezTo>
                  <a:cubicBezTo>
                    <a:pt x="729" y="979"/>
                    <a:pt x="716" y="992"/>
                    <a:pt x="699" y="992"/>
                  </a:cubicBezTo>
                  <a:lnTo>
                    <a:pt x="30" y="992"/>
                  </a:lnTo>
                  <a:cubicBezTo>
                    <a:pt x="14" y="992"/>
                    <a:pt x="0" y="979"/>
                    <a:pt x="0" y="962"/>
                  </a:cubicBezTo>
                  <a:lnTo>
                    <a:pt x="0" y="264"/>
                  </a:lnTo>
                  <a:cubicBezTo>
                    <a:pt x="0" y="255"/>
                    <a:pt x="4" y="247"/>
                    <a:pt x="10" y="241"/>
                  </a:cubicBezTo>
                  <a:lnTo>
                    <a:pt x="232" y="9"/>
                  </a:lnTo>
                  <a:cubicBezTo>
                    <a:pt x="238" y="3"/>
                    <a:pt x="246" y="0"/>
                    <a:pt x="254" y="0"/>
                  </a:cubicBezTo>
                  <a:lnTo>
                    <a:pt x="254" y="0"/>
                  </a:lnTo>
                  <a:lnTo>
                    <a:pt x="833" y="0"/>
                  </a:lnTo>
                  <a:cubicBezTo>
                    <a:pt x="849" y="0"/>
                    <a:pt x="863" y="13"/>
                    <a:pt x="863" y="30"/>
                  </a:cubicBezTo>
                  <a:lnTo>
                    <a:pt x="863" y="823"/>
                  </a:lnTo>
                  <a:cubicBezTo>
                    <a:pt x="863" y="840"/>
                    <a:pt x="849" y="853"/>
                    <a:pt x="833" y="853"/>
                  </a:cubicBezTo>
                  <a:cubicBezTo>
                    <a:pt x="816" y="853"/>
                    <a:pt x="803" y="840"/>
                    <a:pt x="803" y="823"/>
                  </a:cubicBezTo>
                  <a:lnTo>
                    <a:pt x="803" y="60"/>
                  </a:lnTo>
                  <a:lnTo>
                    <a:pt x="267" y="60"/>
                  </a:lnTo>
                  <a:lnTo>
                    <a:pt x="61" y="276"/>
                  </a:lnTo>
                  <a:lnTo>
                    <a:pt x="61" y="932"/>
                  </a:lnTo>
                  <a:lnTo>
                    <a:pt x="699" y="9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36" name="Freeform 272">
              <a:extLst>
                <a:ext uri="{FF2B5EF4-FFF2-40B4-BE49-F238E27FC236}">
                  <a16:creationId xmlns:a16="http://schemas.microsoft.com/office/drawing/2014/main" id="{8658AE25-CD7D-4B1A-A1A9-69F9BC1182BF}"/>
                </a:ext>
              </a:extLst>
            </p:cNvPr>
            <p:cNvSpPr>
              <a:spLocks/>
            </p:cNvSpPr>
            <p:nvPr/>
          </p:nvSpPr>
          <p:spPr bwMode="auto">
            <a:xfrm>
              <a:off x="1704976" y="5113338"/>
              <a:ext cx="139700" cy="142875"/>
            </a:xfrm>
            <a:custGeom>
              <a:avLst/>
              <a:gdLst>
                <a:gd name="T0" fmla="*/ 224 w 284"/>
                <a:gd name="T1" fmla="*/ 30 h 294"/>
                <a:gd name="T2" fmla="*/ 254 w 284"/>
                <a:gd name="T3" fmla="*/ 0 h 294"/>
                <a:gd name="T4" fmla="*/ 284 w 284"/>
                <a:gd name="T5" fmla="*/ 30 h 294"/>
                <a:gd name="T6" fmla="*/ 284 w 284"/>
                <a:gd name="T7" fmla="*/ 264 h 294"/>
                <a:gd name="T8" fmla="*/ 254 w 284"/>
                <a:gd name="T9" fmla="*/ 294 h 294"/>
                <a:gd name="T10" fmla="*/ 30 w 284"/>
                <a:gd name="T11" fmla="*/ 294 h 294"/>
                <a:gd name="T12" fmla="*/ 0 w 284"/>
                <a:gd name="T13" fmla="*/ 264 h 294"/>
                <a:gd name="T14" fmla="*/ 30 w 284"/>
                <a:gd name="T15" fmla="*/ 233 h 294"/>
                <a:gd name="T16" fmla="*/ 224 w 284"/>
                <a:gd name="T17" fmla="*/ 233 h 294"/>
                <a:gd name="T18" fmla="*/ 224 w 284"/>
                <a:gd name="T19" fmla="*/ 3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 h="294">
                  <a:moveTo>
                    <a:pt x="224" y="30"/>
                  </a:moveTo>
                  <a:cubicBezTo>
                    <a:pt x="224" y="13"/>
                    <a:pt x="237" y="0"/>
                    <a:pt x="254" y="0"/>
                  </a:cubicBezTo>
                  <a:cubicBezTo>
                    <a:pt x="271" y="0"/>
                    <a:pt x="284" y="13"/>
                    <a:pt x="284" y="30"/>
                  </a:cubicBezTo>
                  <a:lnTo>
                    <a:pt x="284" y="264"/>
                  </a:lnTo>
                  <a:cubicBezTo>
                    <a:pt x="284" y="280"/>
                    <a:pt x="271" y="294"/>
                    <a:pt x="254" y="294"/>
                  </a:cubicBezTo>
                  <a:lnTo>
                    <a:pt x="30" y="294"/>
                  </a:lnTo>
                  <a:cubicBezTo>
                    <a:pt x="14" y="294"/>
                    <a:pt x="0" y="280"/>
                    <a:pt x="0" y="264"/>
                  </a:cubicBezTo>
                  <a:cubicBezTo>
                    <a:pt x="0" y="247"/>
                    <a:pt x="14" y="233"/>
                    <a:pt x="30" y="233"/>
                  </a:cubicBezTo>
                  <a:lnTo>
                    <a:pt x="224" y="233"/>
                  </a:lnTo>
                  <a:lnTo>
                    <a:pt x="224"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grpSp>
      <p:sp>
        <p:nvSpPr>
          <p:cNvPr id="12" name="Título 11">
            <a:extLst>
              <a:ext uri="{FF2B5EF4-FFF2-40B4-BE49-F238E27FC236}">
                <a16:creationId xmlns:a16="http://schemas.microsoft.com/office/drawing/2014/main" id="{8073348C-7401-D805-9963-6838554B7CA6}"/>
              </a:ext>
            </a:extLst>
          </p:cNvPr>
          <p:cNvSpPr>
            <a:spLocks noGrp="1"/>
          </p:cNvSpPr>
          <p:nvPr>
            <p:ph type="title"/>
          </p:nvPr>
        </p:nvSpPr>
        <p:spPr>
          <a:xfrm>
            <a:off x="839788" y="99311"/>
            <a:ext cx="10515600" cy="1325563"/>
          </a:xfrm>
        </p:spPr>
        <p:txBody>
          <a:bodyPr/>
          <a:lstStyle/>
          <a:p>
            <a:pPr algn="ctr"/>
            <a:r>
              <a:rPr lang="pt-BR" sz="2800" b="1">
                <a:ea typeface="+mj-lt"/>
                <a:cs typeface="+mj-lt"/>
              </a:rPr>
              <a:t>Divisão de Monitoramento, Avaliação e Articulação de Redes de Atenção</a:t>
            </a:r>
            <a:r>
              <a:rPr lang="pt-BR" sz="2800">
                <a:ea typeface="+mj-lt"/>
                <a:cs typeface="+mj-lt"/>
              </a:rPr>
              <a:t> </a:t>
            </a:r>
            <a:endParaRPr lang="pt-BR"/>
          </a:p>
          <a:p>
            <a:endParaRPr lang="pt-BR">
              <a:cs typeface="Calibri Light"/>
            </a:endParaRPr>
          </a:p>
        </p:txBody>
      </p:sp>
      <p:sp>
        <p:nvSpPr>
          <p:cNvPr id="13" name="Espaço Reservado para Texto 12">
            <a:extLst>
              <a:ext uri="{FF2B5EF4-FFF2-40B4-BE49-F238E27FC236}">
                <a16:creationId xmlns:a16="http://schemas.microsoft.com/office/drawing/2014/main" id="{966F2449-7230-CA8F-64D6-6ED4A6CB165F}"/>
              </a:ext>
            </a:extLst>
          </p:cNvPr>
          <p:cNvSpPr>
            <a:spLocks noGrp="1"/>
          </p:cNvSpPr>
          <p:nvPr>
            <p:ph type="body" idx="1"/>
          </p:nvPr>
        </p:nvSpPr>
        <p:spPr>
          <a:xfrm>
            <a:off x="2393777" y="888677"/>
            <a:ext cx="7834555" cy="823912"/>
          </a:xfrm>
        </p:spPr>
        <p:txBody>
          <a:bodyPr vert="horz" lIns="91440" tIns="45720" rIns="91440" bIns="45720" rtlCol="0" anchor="ctr">
            <a:normAutofit/>
          </a:bodyPr>
          <a:lstStyle/>
          <a:p>
            <a:pPr algn="ctr"/>
            <a:r>
              <a:rPr lang="pt-BR" sz="1800">
                <a:latin typeface="Montserrat"/>
                <a:cs typeface="Calibri"/>
              </a:rPr>
              <a:t>I - Seção de Gestão, Planejamento e Monitoramento</a:t>
            </a:r>
            <a:r>
              <a:rPr lang="pt-BR" sz="1800" b="0">
                <a:latin typeface="Montserrat"/>
                <a:cs typeface="Calibri"/>
              </a:rPr>
              <a:t> </a:t>
            </a:r>
            <a:endParaRPr lang="pt-BR" sz="1800">
              <a:latin typeface="Montserrat"/>
              <a:cs typeface="Calibri" panose="020F0502020204030204"/>
            </a:endParaRPr>
          </a:p>
          <a:p>
            <a:endParaRPr lang="pt-BR" sz="1800">
              <a:cs typeface="Calibri"/>
            </a:endParaRPr>
          </a:p>
        </p:txBody>
      </p:sp>
      <p:graphicFrame>
        <p:nvGraphicFramePr>
          <p:cNvPr id="39" name="Espaço Reservado para Conteúdo 13">
            <a:extLst>
              <a:ext uri="{FF2B5EF4-FFF2-40B4-BE49-F238E27FC236}">
                <a16:creationId xmlns:a16="http://schemas.microsoft.com/office/drawing/2014/main" id="{8A4F1EF9-77C2-400B-D7BC-68B5517A4C31}"/>
              </a:ext>
            </a:extLst>
          </p:cNvPr>
          <p:cNvGraphicFramePr>
            <a:graphicFrameLocks noGrp="1"/>
          </p:cNvGraphicFramePr>
          <p:nvPr>
            <p:ph sz="half" idx="2"/>
            <p:extLst>
              <p:ext uri="{D42A27DB-BD31-4B8C-83A1-F6EECF244321}">
                <p14:modId xmlns:p14="http://schemas.microsoft.com/office/powerpoint/2010/main" val="1867882476"/>
              </p:ext>
            </p:extLst>
          </p:nvPr>
        </p:nvGraphicFramePr>
        <p:xfrm>
          <a:off x="-3725" y="1321317"/>
          <a:ext cx="11863662" cy="53863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9" name="Espaço Reservado para Conteúdo 6">
            <a:extLst>
              <a:ext uri="{FF2B5EF4-FFF2-40B4-BE49-F238E27FC236}">
                <a16:creationId xmlns:a16="http://schemas.microsoft.com/office/drawing/2014/main" id="{ADB17F4F-BCF4-B792-AD9B-B623861FA89F}"/>
              </a:ext>
            </a:extLst>
          </p:cNvPr>
          <p:cNvSpPr txBox="1">
            <a:spLocks/>
          </p:cNvSpPr>
          <p:nvPr/>
        </p:nvSpPr>
        <p:spPr>
          <a:xfrm>
            <a:off x="0" y="2495550"/>
            <a:ext cx="5408613" cy="369411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pt-BR"/>
          </a:p>
          <a:p>
            <a:endParaRPr lang="pt-BR">
              <a:cs typeface="Calibri"/>
            </a:endParaRPr>
          </a:p>
          <a:p>
            <a:endParaRPr lang="pt-BR">
              <a:cs typeface="Calibri"/>
            </a:endParaRPr>
          </a:p>
          <a:p>
            <a:endParaRPr lang="pt-BR">
              <a:cs typeface="Calibri"/>
            </a:endParaRPr>
          </a:p>
          <a:p>
            <a:endParaRPr lang="pt-BR">
              <a:ea typeface="+mn-lt"/>
              <a:cs typeface="+mn-lt"/>
            </a:endParaRPr>
          </a:p>
          <a:p>
            <a:endParaRPr lang="pt-BR">
              <a:cs typeface="Calibri"/>
            </a:endParaRPr>
          </a:p>
          <a:p>
            <a:endParaRPr lang="pt-BR">
              <a:cs typeface="Calibri"/>
            </a:endParaRPr>
          </a:p>
        </p:txBody>
      </p:sp>
      <p:sp>
        <p:nvSpPr>
          <p:cNvPr id="89" name="Espaço Reservado para Conteúdo 6">
            <a:extLst>
              <a:ext uri="{FF2B5EF4-FFF2-40B4-BE49-F238E27FC236}">
                <a16:creationId xmlns:a16="http://schemas.microsoft.com/office/drawing/2014/main" id="{4A6030B1-E88A-AE50-D869-79AA137FE412}"/>
              </a:ext>
            </a:extLst>
          </p:cNvPr>
          <p:cNvSpPr txBox="1">
            <a:spLocks/>
          </p:cNvSpPr>
          <p:nvPr/>
        </p:nvSpPr>
        <p:spPr>
          <a:xfrm>
            <a:off x="152400" y="2647950"/>
            <a:ext cx="5408613" cy="369411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pt-BR"/>
          </a:p>
          <a:p>
            <a:endParaRPr lang="pt-BR">
              <a:cs typeface="Calibri"/>
            </a:endParaRPr>
          </a:p>
          <a:p>
            <a:endParaRPr lang="pt-BR">
              <a:cs typeface="Calibri"/>
            </a:endParaRPr>
          </a:p>
          <a:p>
            <a:endParaRPr lang="pt-BR">
              <a:cs typeface="Calibri"/>
            </a:endParaRPr>
          </a:p>
          <a:p>
            <a:endParaRPr lang="pt-BR">
              <a:ea typeface="+mn-lt"/>
              <a:cs typeface="+mn-lt"/>
            </a:endParaRPr>
          </a:p>
          <a:p>
            <a:endParaRPr lang="pt-BR">
              <a:cs typeface="Calibri"/>
            </a:endParaRPr>
          </a:p>
          <a:p>
            <a:endParaRPr lang="pt-BR">
              <a:cs typeface="Calibri"/>
            </a:endParaRPr>
          </a:p>
        </p:txBody>
      </p:sp>
    </p:spTree>
    <p:extLst>
      <p:ext uri="{BB962C8B-B14F-4D97-AF65-F5344CB8AC3E}">
        <p14:creationId xmlns:p14="http://schemas.microsoft.com/office/powerpoint/2010/main" val="3422103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6">
            <a:extLst>
              <a:ext uri="{FF2B5EF4-FFF2-40B4-BE49-F238E27FC236}">
                <a16:creationId xmlns:a16="http://schemas.microsoft.com/office/drawing/2014/main" id="{7D47E0C7-2D56-49C7-AE4B-23265A22AC72}"/>
              </a:ext>
            </a:extLst>
          </p:cNvPr>
          <p:cNvSpPr>
            <a:spLocks noEditPoints="1"/>
          </p:cNvSpPr>
          <p:nvPr/>
        </p:nvSpPr>
        <p:spPr bwMode="auto">
          <a:xfrm>
            <a:off x="6943725" y="2082800"/>
            <a:ext cx="5077992" cy="4643580"/>
          </a:xfrm>
          <a:custGeom>
            <a:avLst/>
            <a:gdLst>
              <a:gd name="T0" fmla="*/ 1579 w 3911"/>
              <a:gd name="T1" fmla="*/ 430 h 3577"/>
              <a:gd name="T2" fmla="*/ 3648 w 3911"/>
              <a:gd name="T3" fmla="*/ 250 h 3577"/>
              <a:gd name="T4" fmla="*/ 3891 w 3911"/>
              <a:gd name="T5" fmla="*/ 45 h 3577"/>
              <a:gd name="T6" fmla="*/ 3677 w 3911"/>
              <a:gd name="T7" fmla="*/ 49 h 3577"/>
              <a:gd name="T8" fmla="*/ 3705 w 3911"/>
              <a:gd name="T9" fmla="*/ 263 h 3577"/>
              <a:gd name="T10" fmla="*/ 3867 w 3911"/>
              <a:gd name="T11" fmla="*/ 396 h 3577"/>
              <a:gd name="T12" fmla="*/ 3559 w 3911"/>
              <a:gd name="T13" fmla="*/ 766 h 3577"/>
              <a:gd name="T14" fmla="*/ 3469 w 3911"/>
              <a:gd name="T15" fmla="*/ 1001 h 3577"/>
              <a:gd name="T16" fmla="*/ 3567 w 3911"/>
              <a:gd name="T17" fmla="*/ 783 h 3577"/>
              <a:gd name="T18" fmla="*/ 3580 w 3911"/>
              <a:gd name="T19" fmla="*/ 993 h 3577"/>
              <a:gd name="T20" fmla="*/ 3426 w 3911"/>
              <a:gd name="T21" fmla="*/ 761 h 3577"/>
              <a:gd name="T22" fmla="*/ 3270 w 3911"/>
              <a:gd name="T23" fmla="*/ 483 h 3577"/>
              <a:gd name="T24" fmla="*/ 3402 w 3911"/>
              <a:gd name="T25" fmla="*/ 571 h 3577"/>
              <a:gd name="T26" fmla="*/ 3900 w 3911"/>
              <a:gd name="T27" fmla="*/ 1898 h 3577"/>
              <a:gd name="T28" fmla="*/ 3900 w 3911"/>
              <a:gd name="T29" fmla="*/ 1146 h 3577"/>
              <a:gd name="T30" fmla="*/ 3144 w 3911"/>
              <a:gd name="T31" fmla="*/ 1136 h 3577"/>
              <a:gd name="T32" fmla="*/ 3267 w 3911"/>
              <a:gd name="T33" fmla="*/ 1411 h 3577"/>
              <a:gd name="T34" fmla="*/ 3164 w 3911"/>
              <a:gd name="T35" fmla="*/ 1545 h 3577"/>
              <a:gd name="T36" fmla="*/ 3675 w 3911"/>
              <a:gd name="T37" fmla="*/ 2453 h 3577"/>
              <a:gd name="T38" fmla="*/ 3911 w 3911"/>
              <a:gd name="T39" fmla="*/ 2481 h 3577"/>
              <a:gd name="T40" fmla="*/ 3093 w 3911"/>
              <a:gd name="T41" fmla="*/ 2411 h 3577"/>
              <a:gd name="T42" fmla="*/ 3093 w 3911"/>
              <a:gd name="T43" fmla="*/ 1923 h 3577"/>
              <a:gd name="T44" fmla="*/ 2840 w 3911"/>
              <a:gd name="T45" fmla="*/ 2973 h 3577"/>
              <a:gd name="T46" fmla="*/ 2475 w 3911"/>
              <a:gd name="T47" fmla="*/ 3242 h 3577"/>
              <a:gd name="T48" fmla="*/ 2180 w 3911"/>
              <a:gd name="T49" fmla="*/ 3518 h 3577"/>
              <a:gd name="T50" fmla="*/ 2519 w 3911"/>
              <a:gd name="T51" fmla="*/ 2998 h 3577"/>
              <a:gd name="T52" fmla="*/ 2844 w 3911"/>
              <a:gd name="T53" fmla="*/ 3280 h 3577"/>
              <a:gd name="T54" fmla="*/ 2582 w 3911"/>
              <a:gd name="T55" fmla="*/ 3366 h 3577"/>
              <a:gd name="T56" fmla="*/ 2774 w 3911"/>
              <a:gd name="T57" fmla="*/ 2764 h 3577"/>
              <a:gd name="T58" fmla="*/ 1841 w 3911"/>
              <a:gd name="T59" fmla="*/ 2732 h 3577"/>
              <a:gd name="T60" fmla="*/ 2183 w 3911"/>
              <a:gd name="T61" fmla="*/ 3177 h 3577"/>
              <a:gd name="T62" fmla="*/ 1491 w 3911"/>
              <a:gd name="T63" fmla="*/ 2925 h 3577"/>
              <a:gd name="T64" fmla="*/ 1700 w 3911"/>
              <a:gd name="T65" fmla="*/ 2962 h 3577"/>
              <a:gd name="T66" fmla="*/ 1910 w 3911"/>
              <a:gd name="T67" fmla="*/ 3272 h 3577"/>
              <a:gd name="T68" fmla="*/ 1756 w 3911"/>
              <a:gd name="T69" fmla="*/ 3367 h 3577"/>
              <a:gd name="T70" fmla="*/ 1076 w 3911"/>
              <a:gd name="T71" fmla="*/ 2732 h 3577"/>
              <a:gd name="T72" fmla="*/ 1051 w 3911"/>
              <a:gd name="T73" fmla="*/ 2968 h 3577"/>
              <a:gd name="T74" fmla="*/ 1076 w 3911"/>
              <a:gd name="T75" fmla="*/ 2732 h 3577"/>
              <a:gd name="T76" fmla="*/ 984 w 3911"/>
              <a:gd name="T77" fmla="*/ 2933 h 3577"/>
              <a:gd name="T78" fmla="*/ 850 w 3911"/>
              <a:gd name="T79" fmla="*/ 2830 h 3577"/>
              <a:gd name="T80" fmla="*/ 2198 w 3911"/>
              <a:gd name="T81" fmla="*/ 826 h 3577"/>
              <a:gd name="T82" fmla="*/ 2634 w 3911"/>
              <a:gd name="T83" fmla="*/ 493 h 3577"/>
              <a:gd name="T84" fmla="*/ 2728 w 3911"/>
              <a:gd name="T85" fmla="*/ 766 h 3577"/>
              <a:gd name="T86" fmla="*/ 2198 w 3911"/>
              <a:gd name="T87" fmla="*/ 1310 h 3577"/>
              <a:gd name="T88" fmla="*/ 2407 w 3911"/>
              <a:gd name="T89" fmla="*/ 1374 h 3577"/>
              <a:gd name="T90" fmla="*/ 2707 w 3911"/>
              <a:gd name="T91" fmla="*/ 2420 h 3577"/>
              <a:gd name="T92" fmla="*/ 2911 w 3911"/>
              <a:gd name="T93" fmla="*/ 2192 h 3577"/>
              <a:gd name="T94" fmla="*/ 1635 w 3911"/>
              <a:gd name="T95" fmla="*/ 1806 h 3577"/>
              <a:gd name="T96" fmla="*/ 2016 w 3911"/>
              <a:gd name="T97" fmla="*/ 2414 h 3577"/>
              <a:gd name="T98" fmla="*/ 612 w 3911"/>
              <a:gd name="T99" fmla="*/ 2299 h 3577"/>
              <a:gd name="T100" fmla="*/ 1178 w 3911"/>
              <a:gd name="T101" fmla="*/ 1806 h 3577"/>
              <a:gd name="T102" fmla="*/ 417 w 3911"/>
              <a:gd name="T103" fmla="*/ 1806 h 3577"/>
              <a:gd name="T104" fmla="*/ 291 w 3911"/>
              <a:gd name="T105" fmla="*/ 1575 h 3577"/>
              <a:gd name="T106" fmla="*/ 590 w 3911"/>
              <a:gd name="T107" fmla="*/ 1997 h 3577"/>
              <a:gd name="T108" fmla="*/ 1125 w 3911"/>
              <a:gd name="T109" fmla="*/ 329 h 3577"/>
              <a:gd name="T110" fmla="*/ 1982 w 3911"/>
              <a:gd name="T111" fmla="*/ 316 h 3577"/>
              <a:gd name="T112" fmla="*/ 1225 w 3911"/>
              <a:gd name="T113" fmla="*/ 900 h 3577"/>
              <a:gd name="T114" fmla="*/ 1653 w 3911"/>
              <a:gd name="T115" fmla="*/ 1257 h 3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11" h="3577">
                <a:moveTo>
                  <a:pt x="1429" y="1334"/>
                </a:moveTo>
                <a:cubicBezTo>
                  <a:pt x="1524" y="1334"/>
                  <a:pt x="1603" y="1312"/>
                  <a:pt x="1664" y="1270"/>
                </a:cubicBezTo>
                <a:lnTo>
                  <a:pt x="1665" y="1268"/>
                </a:lnTo>
                <a:cubicBezTo>
                  <a:pt x="1692" y="1237"/>
                  <a:pt x="1718" y="1183"/>
                  <a:pt x="1744" y="1109"/>
                </a:cubicBezTo>
                <a:cubicBezTo>
                  <a:pt x="1769" y="1036"/>
                  <a:pt x="1788" y="954"/>
                  <a:pt x="1799" y="865"/>
                </a:cubicBezTo>
                <a:cubicBezTo>
                  <a:pt x="1806" y="808"/>
                  <a:pt x="1809" y="764"/>
                  <a:pt x="1809" y="730"/>
                </a:cubicBezTo>
                <a:cubicBezTo>
                  <a:pt x="1809" y="628"/>
                  <a:pt x="1789" y="552"/>
                  <a:pt x="1749" y="504"/>
                </a:cubicBezTo>
                <a:cubicBezTo>
                  <a:pt x="1709" y="454"/>
                  <a:pt x="1651" y="430"/>
                  <a:pt x="1579" y="430"/>
                </a:cubicBezTo>
                <a:cubicBezTo>
                  <a:pt x="1489" y="430"/>
                  <a:pt x="1410" y="453"/>
                  <a:pt x="1343" y="499"/>
                </a:cubicBezTo>
                <a:lnTo>
                  <a:pt x="1341" y="500"/>
                </a:lnTo>
                <a:cubicBezTo>
                  <a:pt x="1315" y="531"/>
                  <a:pt x="1288" y="583"/>
                  <a:pt x="1264" y="654"/>
                </a:cubicBezTo>
                <a:cubicBezTo>
                  <a:pt x="1239" y="725"/>
                  <a:pt x="1220" y="807"/>
                  <a:pt x="1209" y="898"/>
                </a:cubicBezTo>
                <a:cubicBezTo>
                  <a:pt x="1201" y="946"/>
                  <a:pt x="1197" y="991"/>
                  <a:pt x="1197" y="1033"/>
                </a:cubicBezTo>
                <a:cubicBezTo>
                  <a:pt x="1197" y="1134"/>
                  <a:pt x="1218" y="1209"/>
                  <a:pt x="1258" y="1259"/>
                </a:cubicBezTo>
                <a:cubicBezTo>
                  <a:pt x="1299" y="1308"/>
                  <a:pt x="1357" y="1334"/>
                  <a:pt x="1429" y="1334"/>
                </a:cubicBezTo>
                <a:close/>
                <a:moveTo>
                  <a:pt x="3648" y="250"/>
                </a:moveTo>
                <a:lnTo>
                  <a:pt x="3651" y="252"/>
                </a:lnTo>
                <a:cubicBezTo>
                  <a:pt x="3663" y="261"/>
                  <a:pt x="3679" y="270"/>
                  <a:pt x="3698" y="278"/>
                </a:cubicBezTo>
                <a:cubicBezTo>
                  <a:pt x="3717" y="286"/>
                  <a:pt x="3736" y="291"/>
                  <a:pt x="3754" y="293"/>
                </a:cubicBezTo>
                <a:cubicBezTo>
                  <a:pt x="3760" y="294"/>
                  <a:pt x="3770" y="295"/>
                  <a:pt x="3783" y="295"/>
                </a:cubicBezTo>
                <a:cubicBezTo>
                  <a:pt x="3866" y="295"/>
                  <a:pt x="3908" y="249"/>
                  <a:pt x="3908" y="158"/>
                </a:cubicBezTo>
                <a:cubicBezTo>
                  <a:pt x="3908" y="117"/>
                  <a:pt x="3903" y="81"/>
                  <a:pt x="3894" y="49"/>
                </a:cubicBezTo>
                <a:lnTo>
                  <a:pt x="3893" y="47"/>
                </a:lnTo>
                <a:lnTo>
                  <a:pt x="3891" y="45"/>
                </a:lnTo>
                <a:cubicBezTo>
                  <a:pt x="3878" y="36"/>
                  <a:pt x="3862" y="27"/>
                  <a:pt x="3843" y="19"/>
                </a:cubicBezTo>
                <a:cubicBezTo>
                  <a:pt x="3824" y="11"/>
                  <a:pt x="3805" y="6"/>
                  <a:pt x="3789" y="4"/>
                </a:cubicBezTo>
                <a:cubicBezTo>
                  <a:pt x="3772" y="2"/>
                  <a:pt x="3761" y="0"/>
                  <a:pt x="3755" y="0"/>
                </a:cubicBezTo>
                <a:cubicBezTo>
                  <a:pt x="3716" y="0"/>
                  <a:pt x="3685" y="13"/>
                  <a:pt x="3664" y="38"/>
                </a:cubicBezTo>
                <a:cubicBezTo>
                  <a:pt x="3644" y="63"/>
                  <a:pt x="3633" y="97"/>
                  <a:pt x="3633" y="141"/>
                </a:cubicBezTo>
                <a:cubicBezTo>
                  <a:pt x="3633" y="182"/>
                  <a:pt x="3638" y="218"/>
                  <a:pt x="3648" y="248"/>
                </a:cubicBezTo>
                <a:lnTo>
                  <a:pt x="3648" y="250"/>
                </a:lnTo>
                <a:close/>
                <a:moveTo>
                  <a:pt x="3677" y="49"/>
                </a:moveTo>
                <a:cubicBezTo>
                  <a:pt x="3695" y="28"/>
                  <a:pt x="3721" y="17"/>
                  <a:pt x="3755" y="17"/>
                </a:cubicBezTo>
                <a:cubicBezTo>
                  <a:pt x="3759" y="17"/>
                  <a:pt x="3767" y="18"/>
                  <a:pt x="3786" y="20"/>
                </a:cubicBezTo>
                <a:cubicBezTo>
                  <a:pt x="3802" y="22"/>
                  <a:pt x="3819" y="27"/>
                  <a:pt x="3836" y="34"/>
                </a:cubicBezTo>
                <a:cubicBezTo>
                  <a:pt x="3853" y="41"/>
                  <a:pt x="3867" y="49"/>
                  <a:pt x="3878" y="57"/>
                </a:cubicBezTo>
                <a:cubicBezTo>
                  <a:pt x="3887" y="86"/>
                  <a:pt x="3891" y="120"/>
                  <a:pt x="3891" y="158"/>
                </a:cubicBezTo>
                <a:cubicBezTo>
                  <a:pt x="3891" y="239"/>
                  <a:pt x="3856" y="278"/>
                  <a:pt x="3783" y="278"/>
                </a:cubicBezTo>
                <a:cubicBezTo>
                  <a:pt x="3771" y="278"/>
                  <a:pt x="3762" y="278"/>
                  <a:pt x="3756" y="277"/>
                </a:cubicBezTo>
                <a:cubicBezTo>
                  <a:pt x="3740" y="275"/>
                  <a:pt x="3722" y="270"/>
                  <a:pt x="3705" y="263"/>
                </a:cubicBezTo>
                <a:cubicBezTo>
                  <a:pt x="3688" y="256"/>
                  <a:pt x="3674" y="248"/>
                  <a:pt x="3663" y="240"/>
                </a:cubicBezTo>
                <a:cubicBezTo>
                  <a:pt x="3654" y="213"/>
                  <a:pt x="3650" y="179"/>
                  <a:pt x="3650" y="141"/>
                </a:cubicBezTo>
                <a:cubicBezTo>
                  <a:pt x="3650" y="101"/>
                  <a:pt x="3659" y="70"/>
                  <a:pt x="3677" y="49"/>
                </a:cubicBezTo>
                <a:close/>
                <a:moveTo>
                  <a:pt x="3469" y="1001"/>
                </a:moveTo>
                <a:cubicBezTo>
                  <a:pt x="3509" y="1007"/>
                  <a:pt x="3546" y="1010"/>
                  <a:pt x="3580" y="1010"/>
                </a:cubicBezTo>
                <a:cubicBezTo>
                  <a:pt x="3688" y="1010"/>
                  <a:pt x="3770" y="980"/>
                  <a:pt x="3827" y="920"/>
                </a:cubicBezTo>
                <a:cubicBezTo>
                  <a:pt x="3883" y="860"/>
                  <a:pt x="3911" y="769"/>
                  <a:pt x="3911" y="649"/>
                </a:cubicBezTo>
                <a:cubicBezTo>
                  <a:pt x="3911" y="560"/>
                  <a:pt x="3896" y="475"/>
                  <a:pt x="3867" y="396"/>
                </a:cubicBezTo>
                <a:lnTo>
                  <a:pt x="3866" y="392"/>
                </a:lnTo>
                <a:lnTo>
                  <a:pt x="3665" y="343"/>
                </a:lnTo>
                <a:lnTo>
                  <a:pt x="3669" y="356"/>
                </a:lnTo>
                <a:cubicBezTo>
                  <a:pt x="3677" y="386"/>
                  <a:pt x="3684" y="423"/>
                  <a:pt x="3689" y="468"/>
                </a:cubicBezTo>
                <a:cubicBezTo>
                  <a:pt x="3695" y="513"/>
                  <a:pt x="3698" y="555"/>
                  <a:pt x="3698" y="592"/>
                </a:cubicBezTo>
                <a:cubicBezTo>
                  <a:pt x="3698" y="652"/>
                  <a:pt x="3688" y="697"/>
                  <a:pt x="3669" y="725"/>
                </a:cubicBezTo>
                <a:cubicBezTo>
                  <a:pt x="3651" y="752"/>
                  <a:pt x="3617" y="766"/>
                  <a:pt x="3567" y="766"/>
                </a:cubicBezTo>
                <a:lnTo>
                  <a:pt x="3559" y="766"/>
                </a:lnTo>
                <a:cubicBezTo>
                  <a:pt x="3567" y="687"/>
                  <a:pt x="3572" y="620"/>
                  <a:pt x="3572" y="564"/>
                </a:cubicBezTo>
                <a:cubicBezTo>
                  <a:pt x="3572" y="470"/>
                  <a:pt x="3556" y="398"/>
                  <a:pt x="3524" y="350"/>
                </a:cubicBezTo>
                <a:cubicBezTo>
                  <a:pt x="3491" y="302"/>
                  <a:pt x="3436" y="271"/>
                  <a:pt x="3359" y="258"/>
                </a:cubicBezTo>
                <a:cubicBezTo>
                  <a:pt x="3339" y="255"/>
                  <a:pt x="3318" y="254"/>
                  <a:pt x="3298" y="254"/>
                </a:cubicBezTo>
                <a:cubicBezTo>
                  <a:pt x="3224" y="254"/>
                  <a:pt x="3166" y="278"/>
                  <a:pt x="3126" y="327"/>
                </a:cubicBezTo>
                <a:cubicBezTo>
                  <a:pt x="3086" y="376"/>
                  <a:pt x="3066" y="447"/>
                  <a:pt x="3066" y="538"/>
                </a:cubicBezTo>
                <a:cubicBezTo>
                  <a:pt x="3066" y="667"/>
                  <a:pt x="3102" y="772"/>
                  <a:pt x="3174" y="852"/>
                </a:cubicBezTo>
                <a:cubicBezTo>
                  <a:pt x="3245" y="932"/>
                  <a:pt x="3344" y="982"/>
                  <a:pt x="3469" y="1001"/>
                </a:cubicBezTo>
                <a:close/>
                <a:moveTo>
                  <a:pt x="3139" y="338"/>
                </a:moveTo>
                <a:cubicBezTo>
                  <a:pt x="3176" y="293"/>
                  <a:pt x="3229" y="270"/>
                  <a:pt x="3298" y="270"/>
                </a:cubicBezTo>
                <a:cubicBezTo>
                  <a:pt x="3317" y="270"/>
                  <a:pt x="3337" y="272"/>
                  <a:pt x="3357" y="275"/>
                </a:cubicBezTo>
                <a:cubicBezTo>
                  <a:pt x="3428" y="287"/>
                  <a:pt x="3480" y="315"/>
                  <a:pt x="3510" y="360"/>
                </a:cubicBezTo>
                <a:cubicBezTo>
                  <a:pt x="3540" y="404"/>
                  <a:pt x="3555" y="473"/>
                  <a:pt x="3555" y="564"/>
                </a:cubicBezTo>
                <a:cubicBezTo>
                  <a:pt x="3555" y="621"/>
                  <a:pt x="3550" y="692"/>
                  <a:pt x="3541" y="774"/>
                </a:cubicBezTo>
                <a:lnTo>
                  <a:pt x="3540" y="783"/>
                </a:lnTo>
                <a:lnTo>
                  <a:pt x="3567" y="783"/>
                </a:lnTo>
                <a:cubicBezTo>
                  <a:pt x="3622" y="783"/>
                  <a:pt x="3662" y="767"/>
                  <a:pt x="3683" y="735"/>
                </a:cubicBezTo>
                <a:cubicBezTo>
                  <a:pt x="3704" y="704"/>
                  <a:pt x="3715" y="656"/>
                  <a:pt x="3715" y="592"/>
                </a:cubicBezTo>
                <a:cubicBezTo>
                  <a:pt x="3715" y="554"/>
                  <a:pt x="3712" y="511"/>
                  <a:pt x="3706" y="466"/>
                </a:cubicBezTo>
                <a:cubicBezTo>
                  <a:pt x="3701" y="427"/>
                  <a:pt x="3695" y="393"/>
                  <a:pt x="3689" y="366"/>
                </a:cubicBezTo>
                <a:lnTo>
                  <a:pt x="3853" y="406"/>
                </a:lnTo>
                <a:cubicBezTo>
                  <a:pt x="3880" y="482"/>
                  <a:pt x="3894" y="564"/>
                  <a:pt x="3894" y="649"/>
                </a:cubicBezTo>
                <a:cubicBezTo>
                  <a:pt x="3894" y="765"/>
                  <a:pt x="3867" y="852"/>
                  <a:pt x="3814" y="908"/>
                </a:cubicBezTo>
                <a:cubicBezTo>
                  <a:pt x="3762" y="965"/>
                  <a:pt x="3683" y="993"/>
                  <a:pt x="3580" y="993"/>
                </a:cubicBezTo>
                <a:cubicBezTo>
                  <a:pt x="3547" y="993"/>
                  <a:pt x="3511" y="990"/>
                  <a:pt x="3471" y="984"/>
                </a:cubicBezTo>
                <a:cubicBezTo>
                  <a:pt x="3351" y="966"/>
                  <a:pt x="3255" y="918"/>
                  <a:pt x="3186" y="841"/>
                </a:cubicBezTo>
                <a:cubicBezTo>
                  <a:pt x="3117" y="764"/>
                  <a:pt x="3082" y="662"/>
                  <a:pt x="3082" y="538"/>
                </a:cubicBezTo>
                <a:cubicBezTo>
                  <a:pt x="3082" y="451"/>
                  <a:pt x="3101" y="383"/>
                  <a:pt x="3139" y="338"/>
                </a:cubicBezTo>
                <a:close/>
                <a:moveTo>
                  <a:pt x="3297" y="707"/>
                </a:moveTo>
                <a:lnTo>
                  <a:pt x="3299" y="709"/>
                </a:lnTo>
                <a:cubicBezTo>
                  <a:pt x="3322" y="726"/>
                  <a:pt x="3360" y="742"/>
                  <a:pt x="3415" y="758"/>
                </a:cubicBezTo>
                <a:lnTo>
                  <a:pt x="3426" y="761"/>
                </a:lnTo>
                <a:lnTo>
                  <a:pt x="3426" y="750"/>
                </a:lnTo>
                <a:cubicBezTo>
                  <a:pt x="3425" y="690"/>
                  <a:pt x="3422" y="630"/>
                  <a:pt x="3418" y="570"/>
                </a:cubicBezTo>
                <a:cubicBezTo>
                  <a:pt x="3415" y="536"/>
                  <a:pt x="3411" y="509"/>
                  <a:pt x="3404" y="488"/>
                </a:cubicBezTo>
                <a:lnTo>
                  <a:pt x="3402" y="485"/>
                </a:lnTo>
                <a:cubicBezTo>
                  <a:pt x="3393" y="476"/>
                  <a:pt x="3381" y="469"/>
                  <a:pt x="3367" y="464"/>
                </a:cubicBezTo>
                <a:lnTo>
                  <a:pt x="3367" y="464"/>
                </a:lnTo>
                <a:cubicBezTo>
                  <a:pt x="3353" y="459"/>
                  <a:pt x="3339" y="456"/>
                  <a:pt x="3326" y="456"/>
                </a:cubicBezTo>
                <a:cubicBezTo>
                  <a:pt x="3303" y="456"/>
                  <a:pt x="3284" y="465"/>
                  <a:pt x="3270" y="483"/>
                </a:cubicBezTo>
                <a:cubicBezTo>
                  <a:pt x="3257" y="500"/>
                  <a:pt x="3250" y="526"/>
                  <a:pt x="3250" y="558"/>
                </a:cubicBezTo>
                <a:cubicBezTo>
                  <a:pt x="3250" y="592"/>
                  <a:pt x="3254" y="620"/>
                  <a:pt x="3263" y="643"/>
                </a:cubicBezTo>
                <a:cubicBezTo>
                  <a:pt x="3271" y="665"/>
                  <a:pt x="3283" y="686"/>
                  <a:pt x="3297" y="707"/>
                </a:cubicBezTo>
                <a:close/>
                <a:moveTo>
                  <a:pt x="3283" y="494"/>
                </a:moveTo>
                <a:cubicBezTo>
                  <a:pt x="3294" y="480"/>
                  <a:pt x="3308" y="473"/>
                  <a:pt x="3326" y="473"/>
                </a:cubicBezTo>
                <a:cubicBezTo>
                  <a:pt x="3337" y="473"/>
                  <a:pt x="3349" y="475"/>
                  <a:pt x="3361" y="479"/>
                </a:cubicBezTo>
                <a:cubicBezTo>
                  <a:pt x="3372" y="483"/>
                  <a:pt x="3382" y="489"/>
                  <a:pt x="3389" y="495"/>
                </a:cubicBezTo>
                <a:cubicBezTo>
                  <a:pt x="3394" y="515"/>
                  <a:pt x="3399" y="540"/>
                  <a:pt x="3402" y="571"/>
                </a:cubicBezTo>
                <a:cubicBezTo>
                  <a:pt x="3405" y="627"/>
                  <a:pt x="3408" y="683"/>
                  <a:pt x="3409" y="739"/>
                </a:cubicBezTo>
                <a:cubicBezTo>
                  <a:pt x="3363" y="725"/>
                  <a:pt x="3330" y="711"/>
                  <a:pt x="3310" y="696"/>
                </a:cubicBezTo>
                <a:cubicBezTo>
                  <a:pt x="3297" y="677"/>
                  <a:pt x="3286" y="657"/>
                  <a:pt x="3278" y="637"/>
                </a:cubicBezTo>
                <a:cubicBezTo>
                  <a:pt x="3270" y="616"/>
                  <a:pt x="3267" y="590"/>
                  <a:pt x="3267" y="558"/>
                </a:cubicBezTo>
                <a:cubicBezTo>
                  <a:pt x="3267" y="530"/>
                  <a:pt x="3272" y="508"/>
                  <a:pt x="3283" y="494"/>
                </a:cubicBezTo>
                <a:close/>
                <a:moveTo>
                  <a:pt x="3076" y="1555"/>
                </a:moveTo>
                <a:lnTo>
                  <a:pt x="3076" y="1768"/>
                </a:lnTo>
                <a:lnTo>
                  <a:pt x="3900" y="1898"/>
                </a:lnTo>
                <a:lnTo>
                  <a:pt x="3900" y="1637"/>
                </a:lnTo>
                <a:lnTo>
                  <a:pt x="3312" y="1545"/>
                </a:lnTo>
                <a:cubicBezTo>
                  <a:pt x="3297" y="1486"/>
                  <a:pt x="3287" y="1440"/>
                  <a:pt x="3283" y="1410"/>
                </a:cubicBezTo>
                <a:cubicBezTo>
                  <a:pt x="3283" y="1379"/>
                  <a:pt x="3290" y="1357"/>
                  <a:pt x="3302" y="1344"/>
                </a:cubicBezTo>
                <a:cubicBezTo>
                  <a:pt x="3314" y="1331"/>
                  <a:pt x="3333" y="1325"/>
                  <a:pt x="3359" y="1325"/>
                </a:cubicBezTo>
                <a:cubicBezTo>
                  <a:pt x="3366" y="1325"/>
                  <a:pt x="3378" y="1326"/>
                  <a:pt x="3393" y="1327"/>
                </a:cubicBezTo>
                <a:lnTo>
                  <a:pt x="3900" y="1407"/>
                </a:lnTo>
                <a:lnTo>
                  <a:pt x="3900" y="1146"/>
                </a:lnTo>
                <a:lnTo>
                  <a:pt x="3401" y="1067"/>
                </a:lnTo>
                <a:cubicBezTo>
                  <a:pt x="3367" y="1062"/>
                  <a:pt x="3339" y="1059"/>
                  <a:pt x="3316" y="1059"/>
                </a:cubicBezTo>
                <a:cubicBezTo>
                  <a:pt x="3238" y="1059"/>
                  <a:pt x="3176" y="1081"/>
                  <a:pt x="3132" y="1124"/>
                </a:cubicBezTo>
                <a:cubicBezTo>
                  <a:pt x="3088" y="1167"/>
                  <a:pt x="3066" y="1232"/>
                  <a:pt x="3066" y="1319"/>
                </a:cubicBezTo>
                <a:cubicBezTo>
                  <a:pt x="3066" y="1378"/>
                  <a:pt x="3092" y="1453"/>
                  <a:pt x="3144" y="1543"/>
                </a:cubicBezTo>
                <a:lnTo>
                  <a:pt x="3076" y="1555"/>
                </a:lnTo>
                <a:close/>
                <a:moveTo>
                  <a:pt x="3082" y="1319"/>
                </a:moveTo>
                <a:cubicBezTo>
                  <a:pt x="3082" y="1237"/>
                  <a:pt x="3103" y="1175"/>
                  <a:pt x="3144" y="1136"/>
                </a:cubicBezTo>
                <a:cubicBezTo>
                  <a:pt x="3184" y="1096"/>
                  <a:pt x="3242" y="1076"/>
                  <a:pt x="3316" y="1076"/>
                </a:cubicBezTo>
                <a:cubicBezTo>
                  <a:pt x="3338" y="1076"/>
                  <a:pt x="3366" y="1078"/>
                  <a:pt x="3398" y="1084"/>
                </a:cubicBezTo>
                <a:lnTo>
                  <a:pt x="3883" y="1161"/>
                </a:lnTo>
                <a:lnTo>
                  <a:pt x="3883" y="1388"/>
                </a:lnTo>
                <a:lnTo>
                  <a:pt x="3396" y="1311"/>
                </a:lnTo>
                <a:cubicBezTo>
                  <a:pt x="3379" y="1309"/>
                  <a:pt x="3367" y="1308"/>
                  <a:pt x="3359" y="1308"/>
                </a:cubicBezTo>
                <a:cubicBezTo>
                  <a:pt x="3328" y="1308"/>
                  <a:pt x="3305" y="1316"/>
                  <a:pt x="3290" y="1333"/>
                </a:cubicBezTo>
                <a:cubicBezTo>
                  <a:pt x="3274" y="1349"/>
                  <a:pt x="3267" y="1375"/>
                  <a:pt x="3267" y="1411"/>
                </a:cubicBezTo>
                <a:cubicBezTo>
                  <a:pt x="3271" y="1444"/>
                  <a:pt x="3281" y="1492"/>
                  <a:pt x="3298" y="1555"/>
                </a:cubicBezTo>
                <a:lnTo>
                  <a:pt x="3299" y="1560"/>
                </a:lnTo>
                <a:lnTo>
                  <a:pt x="3883" y="1652"/>
                </a:lnTo>
                <a:lnTo>
                  <a:pt x="3883" y="1879"/>
                </a:lnTo>
                <a:lnTo>
                  <a:pt x="3093" y="1754"/>
                </a:lnTo>
                <a:lnTo>
                  <a:pt x="3093" y="1569"/>
                </a:lnTo>
                <a:lnTo>
                  <a:pt x="3170" y="1556"/>
                </a:lnTo>
                <a:lnTo>
                  <a:pt x="3164" y="1545"/>
                </a:lnTo>
                <a:cubicBezTo>
                  <a:pt x="3110" y="1453"/>
                  <a:pt x="3082" y="1377"/>
                  <a:pt x="3082" y="1319"/>
                </a:cubicBezTo>
                <a:close/>
                <a:moveTo>
                  <a:pt x="3900" y="2249"/>
                </a:moveTo>
                <a:lnTo>
                  <a:pt x="3900" y="2033"/>
                </a:lnTo>
                <a:lnTo>
                  <a:pt x="3076" y="1903"/>
                </a:lnTo>
                <a:lnTo>
                  <a:pt x="3076" y="2164"/>
                </a:lnTo>
                <a:lnTo>
                  <a:pt x="3666" y="2258"/>
                </a:lnTo>
                <a:cubicBezTo>
                  <a:pt x="3679" y="2308"/>
                  <a:pt x="3688" y="2353"/>
                  <a:pt x="3693" y="2390"/>
                </a:cubicBezTo>
                <a:cubicBezTo>
                  <a:pt x="3693" y="2419"/>
                  <a:pt x="3687" y="2441"/>
                  <a:pt x="3675" y="2453"/>
                </a:cubicBezTo>
                <a:cubicBezTo>
                  <a:pt x="3663" y="2466"/>
                  <a:pt x="3643" y="2472"/>
                  <a:pt x="3617" y="2472"/>
                </a:cubicBezTo>
                <a:cubicBezTo>
                  <a:pt x="3602" y="2472"/>
                  <a:pt x="3591" y="2471"/>
                  <a:pt x="3582" y="2469"/>
                </a:cubicBezTo>
                <a:lnTo>
                  <a:pt x="3076" y="2391"/>
                </a:lnTo>
                <a:lnTo>
                  <a:pt x="3076" y="2652"/>
                </a:lnTo>
                <a:lnTo>
                  <a:pt x="3576" y="2731"/>
                </a:lnTo>
                <a:cubicBezTo>
                  <a:pt x="3609" y="2737"/>
                  <a:pt x="3637" y="2739"/>
                  <a:pt x="3660" y="2739"/>
                </a:cubicBezTo>
                <a:cubicBezTo>
                  <a:pt x="3739" y="2739"/>
                  <a:pt x="3801" y="2717"/>
                  <a:pt x="3845" y="2675"/>
                </a:cubicBezTo>
                <a:cubicBezTo>
                  <a:pt x="3889" y="2632"/>
                  <a:pt x="3911" y="2566"/>
                  <a:pt x="3911" y="2481"/>
                </a:cubicBezTo>
                <a:cubicBezTo>
                  <a:pt x="3911" y="2419"/>
                  <a:pt x="3885" y="2345"/>
                  <a:pt x="3835" y="2258"/>
                </a:cubicBezTo>
                <a:lnTo>
                  <a:pt x="3900" y="2249"/>
                </a:lnTo>
                <a:close/>
                <a:moveTo>
                  <a:pt x="3894" y="2481"/>
                </a:moveTo>
                <a:cubicBezTo>
                  <a:pt x="3894" y="2562"/>
                  <a:pt x="3874" y="2623"/>
                  <a:pt x="3833" y="2663"/>
                </a:cubicBezTo>
                <a:cubicBezTo>
                  <a:pt x="3792" y="2702"/>
                  <a:pt x="3734" y="2722"/>
                  <a:pt x="3660" y="2722"/>
                </a:cubicBezTo>
                <a:cubicBezTo>
                  <a:pt x="3638" y="2722"/>
                  <a:pt x="3611" y="2720"/>
                  <a:pt x="3579" y="2715"/>
                </a:cubicBezTo>
                <a:lnTo>
                  <a:pt x="3093" y="2638"/>
                </a:lnTo>
                <a:lnTo>
                  <a:pt x="3093" y="2411"/>
                </a:lnTo>
                <a:lnTo>
                  <a:pt x="3579" y="2486"/>
                </a:lnTo>
                <a:cubicBezTo>
                  <a:pt x="3588" y="2488"/>
                  <a:pt x="3601" y="2489"/>
                  <a:pt x="3617" y="2489"/>
                </a:cubicBezTo>
                <a:cubicBezTo>
                  <a:pt x="3648" y="2489"/>
                  <a:pt x="3671" y="2481"/>
                  <a:pt x="3687" y="2465"/>
                </a:cubicBezTo>
                <a:cubicBezTo>
                  <a:pt x="3702" y="2449"/>
                  <a:pt x="3710" y="2424"/>
                  <a:pt x="3710" y="2389"/>
                </a:cubicBezTo>
                <a:cubicBezTo>
                  <a:pt x="3705" y="2349"/>
                  <a:pt x="3695" y="2302"/>
                  <a:pt x="3680" y="2248"/>
                </a:cubicBezTo>
                <a:lnTo>
                  <a:pt x="3679" y="2243"/>
                </a:lnTo>
                <a:lnTo>
                  <a:pt x="3093" y="2150"/>
                </a:lnTo>
                <a:lnTo>
                  <a:pt x="3093" y="1923"/>
                </a:lnTo>
                <a:lnTo>
                  <a:pt x="3883" y="2047"/>
                </a:lnTo>
                <a:lnTo>
                  <a:pt x="3883" y="2234"/>
                </a:lnTo>
                <a:lnTo>
                  <a:pt x="3808" y="2246"/>
                </a:lnTo>
                <a:lnTo>
                  <a:pt x="3814" y="2256"/>
                </a:lnTo>
                <a:cubicBezTo>
                  <a:pt x="3867" y="2345"/>
                  <a:pt x="3894" y="2420"/>
                  <a:pt x="3894" y="2481"/>
                </a:cubicBezTo>
                <a:close/>
                <a:moveTo>
                  <a:pt x="2650" y="2947"/>
                </a:moveTo>
                <a:cubicBezTo>
                  <a:pt x="2708" y="2947"/>
                  <a:pt x="2770" y="2955"/>
                  <a:pt x="2832" y="2971"/>
                </a:cubicBezTo>
                <a:lnTo>
                  <a:pt x="2840" y="2973"/>
                </a:lnTo>
                <a:lnTo>
                  <a:pt x="2900" y="2786"/>
                </a:lnTo>
                <a:lnTo>
                  <a:pt x="2893" y="2783"/>
                </a:lnTo>
                <a:cubicBezTo>
                  <a:pt x="2859" y="2770"/>
                  <a:pt x="2821" y="2758"/>
                  <a:pt x="2778" y="2747"/>
                </a:cubicBezTo>
                <a:cubicBezTo>
                  <a:pt x="2734" y="2737"/>
                  <a:pt x="2692" y="2732"/>
                  <a:pt x="2653" y="2732"/>
                </a:cubicBezTo>
                <a:cubicBezTo>
                  <a:pt x="2421" y="2732"/>
                  <a:pt x="2291" y="2814"/>
                  <a:pt x="2264" y="2976"/>
                </a:cubicBezTo>
                <a:cubicBezTo>
                  <a:pt x="2262" y="2987"/>
                  <a:pt x="2261" y="3003"/>
                  <a:pt x="2261" y="3024"/>
                </a:cubicBezTo>
                <a:cubicBezTo>
                  <a:pt x="2261" y="3082"/>
                  <a:pt x="2280" y="3130"/>
                  <a:pt x="2317" y="3164"/>
                </a:cubicBezTo>
                <a:cubicBezTo>
                  <a:pt x="2353" y="3199"/>
                  <a:pt x="2406" y="3225"/>
                  <a:pt x="2475" y="3242"/>
                </a:cubicBezTo>
                <a:cubicBezTo>
                  <a:pt x="2519" y="3253"/>
                  <a:pt x="2549" y="3264"/>
                  <a:pt x="2566" y="3273"/>
                </a:cubicBezTo>
                <a:cubicBezTo>
                  <a:pt x="2581" y="3281"/>
                  <a:pt x="2588" y="3293"/>
                  <a:pt x="2588" y="3309"/>
                </a:cubicBezTo>
                <a:cubicBezTo>
                  <a:pt x="2588" y="3327"/>
                  <a:pt x="2583" y="3341"/>
                  <a:pt x="2572" y="3353"/>
                </a:cubicBezTo>
                <a:cubicBezTo>
                  <a:pt x="2549" y="3360"/>
                  <a:pt x="2515" y="3364"/>
                  <a:pt x="2469" y="3364"/>
                </a:cubicBezTo>
                <a:cubicBezTo>
                  <a:pt x="2388" y="3364"/>
                  <a:pt x="2310" y="3353"/>
                  <a:pt x="2235" y="3332"/>
                </a:cubicBezTo>
                <a:lnTo>
                  <a:pt x="2227" y="3330"/>
                </a:lnTo>
                <a:lnTo>
                  <a:pt x="2174" y="3515"/>
                </a:lnTo>
                <a:lnTo>
                  <a:pt x="2180" y="3518"/>
                </a:lnTo>
                <a:cubicBezTo>
                  <a:pt x="2217" y="3536"/>
                  <a:pt x="2262" y="3550"/>
                  <a:pt x="2315" y="3561"/>
                </a:cubicBezTo>
                <a:cubicBezTo>
                  <a:pt x="2366" y="3572"/>
                  <a:pt x="2422" y="3577"/>
                  <a:pt x="2480" y="3577"/>
                </a:cubicBezTo>
                <a:cubicBezTo>
                  <a:pt x="2708" y="3577"/>
                  <a:pt x="2834" y="3496"/>
                  <a:pt x="2856" y="3335"/>
                </a:cubicBezTo>
                <a:cubicBezTo>
                  <a:pt x="2859" y="3314"/>
                  <a:pt x="2861" y="3296"/>
                  <a:pt x="2861" y="3280"/>
                </a:cubicBezTo>
                <a:cubicBezTo>
                  <a:pt x="2861" y="3222"/>
                  <a:pt x="2843" y="3175"/>
                  <a:pt x="2808" y="3141"/>
                </a:cubicBezTo>
                <a:cubicBezTo>
                  <a:pt x="2773" y="3107"/>
                  <a:pt x="2715" y="3081"/>
                  <a:pt x="2637" y="3064"/>
                </a:cubicBezTo>
                <a:cubicBezTo>
                  <a:pt x="2588" y="3052"/>
                  <a:pt x="2555" y="3041"/>
                  <a:pt x="2539" y="3032"/>
                </a:cubicBezTo>
                <a:cubicBezTo>
                  <a:pt x="2525" y="3024"/>
                  <a:pt x="2519" y="3013"/>
                  <a:pt x="2519" y="2998"/>
                </a:cubicBezTo>
                <a:cubicBezTo>
                  <a:pt x="2519" y="2985"/>
                  <a:pt x="2523" y="2973"/>
                  <a:pt x="2533" y="2962"/>
                </a:cubicBezTo>
                <a:cubicBezTo>
                  <a:pt x="2554" y="2952"/>
                  <a:pt x="2594" y="2947"/>
                  <a:pt x="2650" y="2947"/>
                </a:cubicBezTo>
                <a:close/>
                <a:moveTo>
                  <a:pt x="2521" y="2950"/>
                </a:moveTo>
                <a:cubicBezTo>
                  <a:pt x="2508" y="2964"/>
                  <a:pt x="2502" y="2981"/>
                  <a:pt x="2502" y="2998"/>
                </a:cubicBezTo>
                <a:cubicBezTo>
                  <a:pt x="2502" y="3020"/>
                  <a:pt x="2512" y="3036"/>
                  <a:pt x="2531" y="3047"/>
                </a:cubicBezTo>
                <a:cubicBezTo>
                  <a:pt x="2548" y="3056"/>
                  <a:pt x="2581" y="3067"/>
                  <a:pt x="2633" y="3080"/>
                </a:cubicBezTo>
                <a:cubicBezTo>
                  <a:pt x="2709" y="3097"/>
                  <a:pt x="2764" y="3121"/>
                  <a:pt x="2796" y="3153"/>
                </a:cubicBezTo>
                <a:cubicBezTo>
                  <a:pt x="2828" y="3184"/>
                  <a:pt x="2844" y="3227"/>
                  <a:pt x="2844" y="3280"/>
                </a:cubicBezTo>
                <a:cubicBezTo>
                  <a:pt x="2844" y="3295"/>
                  <a:pt x="2843" y="3313"/>
                  <a:pt x="2840" y="3333"/>
                </a:cubicBezTo>
                <a:cubicBezTo>
                  <a:pt x="2819" y="3486"/>
                  <a:pt x="2701" y="3560"/>
                  <a:pt x="2480" y="3560"/>
                </a:cubicBezTo>
                <a:cubicBezTo>
                  <a:pt x="2423" y="3560"/>
                  <a:pt x="2369" y="3555"/>
                  <a:pt x="2318" y="3544"/>
                </a:cubicBezTo>
                <a:cubicBezTo>
                  <a:pt x="2270" y="3535"/>
                  <a:pt x="2228" y="3522"/>
                  <a:pt x="2194" y="3506"/>
                </a:cubicBezTo>
                <a:lnTo>
                  <a:pt x="2238" y="3350"/>
                </a:lnTo>
                <a:cubicBezTo>
                  <a:pt x="2312" y="3371"/>
                  <a:pt x="2390" y="3381"/>
                  <a:pt x="2469" y="3381"/>
                </a:cubicBezTo>
                <a:cubicBezTo>
                  <a:pt x="2518" y="3381"/>
                  <a:pt x="2554" y="3377"/>
                  <a:pt x="2579" y="3368"/>
                </a:cubicBezTo>
                <a:lnTo>
                  <a:pt x="2582" y="3366"/>
                </a:lnTo>
                <a:cubicBezTo>
                  <a:pt x="2597" y="3351"/>
                  <a:pt x="2605" y="3332"/>
                  <a:pt x="2605" y="3309"/>
                </a:cubicBezTo>
                <a:cubicBezTo>
                  <a:pt x="2605" y="3287"/>
                  <a:pt x="2595" y="3270"/>
                  <a:pt x="2574" y="3258"/>
                </a:cubicBezTo>
                <a:cubicBezTo>
                  <a:pt x="2556" y="3248"/>
                  <a:pt x="2525" y="3238"/>
                  <a:pt x="2479" y="3226"/>
                </a:cubicBezTo>
                <a:cubicBezTo>
                  <a:pt x="2413" y="3209"/>
                  <a:pt x="2362" y="3184"/>
                  <a:pt x="2328" y="3152"/>
                </a:cubicBezTo>
                <a:cubicBezTo>
                  <a:pt x="2295" y="3121"/>
                  <a:pt x="2278" y="3078"/>
                  <a:pt x="2278" y="3024"/>
                </a:cubicBezTo>
                <a:cubicBezTo>
                  <a:pt x="2278" y="3004"/>
                  <a:pt x="2279" y="2989"/>
                  <a:pt x="2281" y="2979"/>
                </a:cubicBezTo>
                <a:cubicBezTo>
                  <a:pt x="2306" y="2824"/>
                  <a:pt x="2428" y="2749"/>
                  <a:pt x="2653" y="2749"/>
                </a:cubicBezTo>
                <a:cubicBezTo>
                  <a:pt x="2691" y="2749"/>
                  <a:pt x="2732" y="2754"/>
                  <a:pt x="2774" y="2764"/>
                </a:cubicBezTo>
                <a:cubicBezTo>
                  <a:pt x="2813" y="2773"/>
                  <a:pt x="2848" y="2784"/>
                  <a:pt x="2879" y="2796"/>
                </a:cubicBezTo>
                <a:lnTo>
                  <a:pt x="2829" y="2953"/>
                </a:lnTo>
                <a:cubicBezTo>
                  <a:pt x="2767" y="2938"/>
                  <a:pt x="2707" y="2930"/>
                  <a:pt x="2650" y="2930"/>
                </a:cubicBezTo>
                <a:cubicBezTo>
                  <a:pt x="2589" y="2930"/>
                  <a:pt x="2547" y="2936"/>
                  <a:pt x="2524" y="2948"/>
                </a:cubicBezTo>
                <a:lnTo>
                  <a:pt x="2521" y="2950"/>
                </a:lnTo>
                <a:close/>
                <a:moveTo>
                  <a:pt x="2190" y="3078"/>
                </a:moveTo>
                <a:cubicBezTo>
                  <a:pt x="2190" y="2969"/>
                  <a:pt x="2159" y="2883"/>
                  <a:pt x="2098" y="2822"/>
                </a:cubicBezTo>
                <a:cubicBezTo>
                  <a:pt x="2037" y="2762"/>
                  <a:pt x="1951" y="2732"/>
                  <a:pt x="1841" y="2732"/>
                </a:cubicBezTo>
                <a:cubicBezTo>
                  <a:pt x="1767" y="2732"/>
                  <a:pt x="1697" y="2748"/>
                  <a:pt x="1634" y="2779"/>
                </a:cubicBezTo>
                <a:cubicBezTo>
                  <a:pt x="1572" y="2810"/>
                  <a:pt x="1519" y="2856"/>
                  <a:pt x="1477" y="2916"/>
                </a:cubicBezTo>
                <a:cubicBezTo>
                  <a:pt x="1436" y="2975"/>
                  <a:pt x="1408" y="3048"/>
                  <a:pt x="1394" y="3130"/>
                </a:cubicBezTo>
                <a:cubicBezTo>
                  <a:pt x="1388" y="3167"/>
                  <a:pt x="1385" y="3202"/>
                  <a:pt x="1385" y="3234"/>
                </a:cubicBezTo>
                <a:cubicBezTo>
                  <a:pt x="1385" y="3343"/>
                  <a:pt x="1416" y="3428"/>
                  <a:pt x="1477" y="3487"/>
                </a:cubicBezTo>
                <a:cubicBezTo>
                  <a:pt x="1539" y="3547"/>
                  <a:pt x="1625" y="3577"/>
                  <a:pt x="1734" y="3577"/>
                </a:cubicBezTo>
                <a:cubicBezTo>
                  <a:pt x="1850" y="3577"/>
                  <a:pt x="1950" y="3542"/>
                  <a:pt x="2030" y="3474"/>
                </a:cubicBezTo>
                <a:cubicBezTo>
                  <a:pt x="2111" y="3405"/>
                  <a:pt x="2162" y="3306"/>
                  <a:pt x="2183" y="3177"/>
                </a:cubicBezTo>
                <a:cubicBezTo>
                  <a:pt x="2188" y="3138"/>
                  <a:pt x="2190" y="3104"/>
                  <a:pt x="2190" y="3078"/>
                </a:cubicBezTo>
                <a:close/>
                <a:moveTo>
                  <a:pt x="2166" y="3175"/>
                </a:moveTo>
                <a:cubicBezTo>
                  <a:pt x="2146" y="3299"/>
                  <a:pt x="2097" y="3395"/>
                  <a:pt x="2019" y="3461"/>
                </a:cubicBezTo>
                <a:cubicBezTo>
                  <a:pt x="1942" y="3527"/>
                  <a:pt x="1846" y="3560"/>
                  <a:pt x="1734" y="3560"/>
                </a:cubicBezTo>
                <a:cubicBezTo>
                  <a:pt x="1629" y="3560"/>
                  <a:pt x="1547" y="3532"/>
                  <a:pt x="1489" y="3475"/>
                </a:cubicBezTo>
                <a:cubicBezTo>
                  <a:pt x="1431" y="3419"/>
                  <a:pt x="1402" y="3338"/>
                  <a:pt x="1402" y="3234"/>
                </a:cubicBezTo>
                <a:cubicBezTo>
                  <a:pt x="1402" y="3203"/>
                  <a:pt x="1405" y="3169"/>
                  <a:pt x="1411" y="3133"/>
                </a:cubicBezTo>
                <a:cubicBezTo>
                  <a:pt x="1424" y="3053"/>
                  <a:pt x="1451" y="2983"/>
                  <a:pt x="1491" y="2925"/>
                </a:cubicBezTo>
                <a:cubicBezTo>
                  <a:pt x="1531" y="2868"/>
                  <a:pt x="1582" y="2824"/>
                  <a:pt x="1642" y="2794"/>
                </a:cubicBezTo>
                <a:cubicBezTo>
                  <a:pt x="1702" y="2764"/>
                  <a:pt x="1769" y="2749"/>
                  <a:pt x="1841" y="2749"/>
                </a:cubicBezTo>
                <a:cubicBezTo>
                  <a:pt x="1946" y="2749"/>
                  <a:pt x="2029" y="2778"/>
                  <a:pt x="2086" y="2834"/>
                </a:cubicBezTo>
                <a:cubicBezTo>
                  <a:pt x="2144" y="2891"/>
                  <a:pt x="2174" y="2973"/>
                  <a:pt x="2174" y="3078"/>
                </a:cubicBezTo>
                <a:cubicBezTo>
                  <a:pt x="2174" y="3104"/>
                  <a:pt x="2171" y="3136"/>
                  <a:pt x="2166" y="3175"/>
                </a:cubicBezTo>
                <a:close/>
                <a:moveTo>
                  <a:pt x="1818" y="2922"/>
                </a:moveTo>
                <a:cubicBezTo>
                  <a:pt x="1781" y="2922"/>
                  <a:pt x="1742" y="2935"/>
                  <a:pt x="1702" y="2960"/>
                </a:cubicBezTo>
                <a:lnTo>
                  <a:pt x="1700" y="2962"/>
                </a:lnTo>
                <a:cubicBezTo>
                  <a:pt x="1672" y="2995"/>
                  <a:pt x="1651" y="3057"/>
                  <a:pt x="1635" y="3152"/>
                </a:cubicBezTo>
                <a:cubicBezTo>
                  <a:pt x="1631" y="3176"/>
                  <a:pt x="1629" y="3203"/>
                  <a:pt x="1629" y="3230"/>
                </a:cubicBezTo>
                <a:cubicBezTo>
                  <a:pt x="1629" y="3278"/>
                  <a:pt x="1640" y="3317"/>
                  <a:pt x="1661" y="3343"/>
                </a:cubicBezTo>
                <a:cubicBezTo>
                  <a:pt x="1682" y="3370"/>
                  <a:pt x="1714" y="3384"/>
                  <a:pt x="1756" y="3384"/>
                </a:cubicBezTo>
                <a:cubicBezTo>
                  <a:pt x="1778" y="3384"/>
                  <a:pt x="1798" y="3380"/>
                  <a:pt x="1816" y="3373"/>
                </a:cubicBezTo>
                <a:cubicBezTo>
                  <a:pt x="1834" y="3366"/>
                  <a:pt x="1852" y="3357"/>
                  <a:pt x="1870" y="3346"/>
                </a:cubicBezTo>
                <a:lnTo>
                  <a:pt x="1872" y="3344"/>
                </a:lnTo>
                <a:cubicBezTo>
                  <a:pt x="1885" y="3329"/>
                  <a:pt x="1898" y="3306"/>
                  <a:pt x="1910" y="3272"/>
                </a:cubicBezTo>
                <a:cubicBezTo>
                  <a:pt x="1922" y="3240"/>
                  <a:pt x="1931" y="3200"/>
                  <a:pt x="1937" y="3153"/>
                </a:cubicBezTo>
                <a:cubicBezTo>
                  <a:pt x="1941" y="3129"/>
                  <a:pt x="1943" y="3104"/>
                  <a:pt x="1943" y="3078"/>
                </a:cubicBezTo>
                <a:cubicBezTo>
                  <a:pt x="1943" y="2975"/>
                  <a:pt x="1901" y="2922"/>
                  <a:pt x="1818" y="2922"/>
                </a:cubicBezTo>
                <a:close/>
                <a:moveTo>
                  <a:pt x="1921" y="3150"/>
                </a:moveTo>
                <a:cubicBezTo>
                  <a:pt x="1915" y="3197"/>
                  <a:pt x="1906" y="3236"/>
                  <a:pt x="1894" y="3267"/>
                </a:cubicBezTo>
                <a:cubicBezTo>
                  <a:pt x="1883" y="3297"/>
                  <a:pt x="1872" y="3319"/>
                  <a:pt x="1860" y="3332"/>
                </a:cubicBezTo>
                <a:cubicBezTo>
                  <a:pt x="1843" y="3343"/>
                  <a:pt x="1826" y="3351"/>
                  <a:pt x="1810" y="3358"/>
                </a:cubicBezTo>
                <a:cubicBezTo>
                  <a:pt x="1794" y="3364"/>
                  <a:pt x="1776" y="3367"/>
                  <a:pt x="1756" y="3367"/>
                </a:cubicBezTo>
                <a:cubicBezTo>
                  <a:pt x="1719" y="3367"/>
                  <a:pt x="1692" y="3356"/>
                  <a:pt x="1674" y="3333"/>
                </a:cubicBezTo>
                <a:cubicBezTo>
                  <a:pt x="1655" y="3309"/>
                  <a:pt x="1646" y="3275"/>
                  <a:pt x="1646" y="3230"/>
                </a:cubicBezTo>
                <a:cubicBezTo>
                  <a:pt x="1646" y="3204"/>
                  <a:pt x="1648" y="3178"/>
                  <a:pt x="1652" y="3154"/>
                </a:cubicBezTo>
                <a:cubicBezTo>
                  <a:pt x="1667" y="3065"/>
                  <a:pt x="1687" y="3004"/>
                  <a:pt x="1712" y="2974"/>
                </a:cubicBezTo>
                <a:cubicBezTo>
                  <a:pt x="1749" y="2951"/>
                  <a:pt x="1785" y="2939"/>
                  <a:pt x="1818" y="2939"/>
                </a:cubicBezTo>
                <a:cubicBezTo>
                  <a:pt x="1891" y="2939"/>
                  <a:pt x="1927" y="2984"/>
                  <a:pt x="1927" y="3078"/>
                </a:cubicBezTo>
                <a:cubicBezTo>
                  <a:pt x="1927" y="3103"/>
                  <a:pt x="1925" y="3127"/>
                  <a:pt x="1921" y="3150"/>
                </a:cubicBezTo>
                <a:close/>
                <a:moveTo>
                  <a:pt x="1076" y="2732"/>
                </a:moveTo>
                <a:cubicBezTo>
                  <a:pt x="1018" y="2732"/>
                  <a:pt x="942" y="2758"/>
                  <a:pt x="852" y="2810"/>
                </a:cubicBezTo>
                <a:lnTo>
                  <a:pt x="841" y="2743"/>
                </a:lnTo>
                <a:lnTo>
                  <a:pt x="627" y="2743"/>
                </a:lnTo>
                <a:lnTo>
                  <a:pt x="497" y="3566"/>
                </a:lnTo>
                <a:lnTo>
                  <a:pt x="758" y="3566"/>
                </a:lnTo>
                <a:lnTo>
                  <a:pt x="850" y="2979"/>
                </a:lnTo>
                <a:cubicBezTo>
                  <a:pt x="909" y="2963"/>
                  <a:pt x="955" y="2954"/>
                  <a:pt x="985" y="2950"/>
                </a:cubicBezTo>
                <a:cubicBezTo>
                  <a:pt x="1016" y="2950"/>
                  <a:pt x="1038" y="2956"/>
                  <a:pt x="1051" y="2968"/>
                </a:cubicBezTo>
                <a:cubicBezTo>
                  <a:pt x="1064" y="2980"/>
                  <a:pt x="1071" y="3000"/>
                  <a:pt x="1071" y="3026"/>
                </a:cubicBezTo>
                <a:cubicBezTo>
                  <a:pt x="1071" y="3032"/>
                  <a:pt x="1070" y="3044"/>
                  <a:pt x="1068" y="3060"/>
                </a:cubicBezTo>
                <a:lnTo>
                  <a:pt x="988" y="3566"/>
                </a:lnTo>
                <a:lnTo>
                  <a:pt x="1249" y="3566"/>
                </a:lnTo>
                <a:lnTo>
                  <a:pt x="1328" y="3067"/>
                </a:lnTo>
                <a:cubicBezTo>
                  <a:pt x="1333" y="3034"/>
                  <a:pt x="1336" y="3006"/>
                  <a:pt x="1336" y="2983"/>
                </a:cubicBezTo>
                <a:cubicBezTo>
                  <a:pt x="1336" y="2904"/>
                  <a:pt x="1314" y="2842"/>
                  <a:pt x="1271" y="2798"/>
                </a:cubicBezTo>
                <a:cubicBezTo>
                  <a:pt x="1228" y="2754"/>
                  <a:pt x="1163" y="2732"/>
                  <a:pt x="1076" y="2732"/>
                </a:cubicBezTo>
                <a:close/>
                <a:moveTo>
                  <a:pt x="1312" y="3064"/>
                </a:moveTo>
                <a:lnTo>
                  <a:pt x="1234" y="3550"/>
                </a:lnTo>
                <a:lnTo>
                  <a:pt x="1007" y="3550"/>
                </a:lnTo>
                <a:lnTo>
                  <a:pt x="1084" y="3062"/>
                </a:lnTo>
                <a:cubicBezTo>
                  <a:pt x="1086" y="3045"/>
                  <a:pt x="1087" y="3033"/>
                  <a:pt x="1087" y="3026"/>
                </a:cubicBezTo>
                <a:cubicBezTo>
                  <a:pt x="1087" y="2995"/>
                  <a:pt x="1079" y="2971"/>
                  <a:pt x="1062" y="2956"/>
                </a:cubicBezTo>
                <a:cubicBezTo>
                  <a:pt x="1046" y="2941"/>
                  <a:pt x="1020" y="2933"/>
                  <a:pt x="985" y="2933"/>
                </a:cubicBezTo>
                <a:lnTo>
                  <a:pt x="984" y="2933"/>
                </a:lnTo>
                <a:cubicBezTo>
                  <a:pt x="951" y="2937"/>
                  <a:pt x="903" y="2947"/>
                  <a:pt x="841" y="2964"/>
                </a:cubicBezTo>
                <a:lnTo>
                  <a:pt x="835" y="2965"/>
                </a:lnTo>
                <a:lnTo>
                  <a:pt x="743" y="3550"/>
                </a:lnTo>
                <a:lnTo>
                  <a:pt x="516" y="3550"/>
                </a:lnTo>
                <a:lnTo>
                  <a:pt x="641" y="2759"/>
                </a:lnTo>
                <a:lnTo>
                  <a:pt x="826" y="2759"/>
                </a:lnTo>
                <a:lnTo>
                  <a:pt x="839" y="2836"/>
                </a:lnTo>
                <a:lnTo>
                  <a:pt x="850" y="2830"/>
                </a:lnTo>
                <a:cubicBezTo>
                  <a:pt x="942" y="2776"/>
                  <a:pt x="1018" y="2749"/>
                  <a:pt x="1076" y="2749"/>
                </a:cubicBezTo>
                <a:cubicBezTo>
                  <a:pt x="1158" y="2749"/>
                  <a:pt x="1220" y="2769"/>
                  <a:pt x="1259" y="2810"/>
                </a:cubicBezTo>
                <a:cubicBezTo>
                  <a:pt x="1299" y="2850"/>
                  <a:pt x="1319" y="2909"/>
                  <a:pt x="1319" y="2983"/>
                </a:cubicBezTo>
                <a:cubicBezTo>
                  <a:pt x="1319" y="3005"/>
                  <a:pt x="1317" y="3032"/>
                  <a:pt x="1312" y="3064"/>
                </a:cubicBezTo>
                <a:close/>
                <a:moveTo>
                  <a:pt x="2634" y="493"/>
                </a:moveTo>
                <a:cubicBezTo>
                  <a:pt x="2595" y="488"/>
                  <a:pt x="2563" y="486"/>
                  <a:pt x="2536" y="486"/>
                </a:cubicBezTo>
                <a:cubicBezTo>
                  <a:pt x="2429" y="486"/>
                  <a:pt x="2345" y="516"/>
                  <a:pt x="2287" y="575"/>
                </a:cubicBezTo>
                <a:cubicBezTo>
                  <a:pt x="2228" y="635"/>
                  <a:pt x="2198" y="719"/>
                  <a:pt x="2198" y="826"/>
                </a:cubicBezTo>
                <a:cubicBezTo>
                  <a:pt x="2198" y="900"/>
                  <a:pt x="2214" y="968"/>
                  <a:pt x="2244" y="1030"/>
                </a:cubicBezTo>
                <a:cubicBezTo>
                  <a:pt x="2275" y="1092"/>
                  <a:pt x="2320" y="1143"/>
                  <a:pt x="2379" y="1184"/>
                </a:cubicBezTo>
                <a:cubicBezTo>
                  <a:pt x="2437" y="1225"/>
                  <a:pt x="2508" y="1252"/>
                  <a:pt x="2590" y="1265"/>
                </a:cubicBezTo>
                <a:cubicBezTo>
                  <a:pt x="2626" y="1271"/>
                  <a:pt x="2661" y="1274"/>
                  <a:pt x="2692" y="1274"/>
                </a:cubicBezTo>
                <a:cubicBezTo>
                  <a:pt x="2799" y="1274"/>
                  <a:pt x="2881" y="1244"/>
                  <a:pt x="2939" y="1185"/>
                </a:cubicBezTo>
                <a:cubicBezTo>
                  <a:pt x="2998" y="1125"/>
                  <a:pt x="3027" y="1041"/>
                  <a:pt x="3027" y="934"/>
                </a:cubicBezTo>
                <a:cubicBezTo>
                  <a:pt x="3027" y="819"/>
                  <a:pt x="2993" y="722"/>
                  <a:pt x="2926" y="643"/>
                </a:cubicBezTo>
                <a:cubicBezTo>
                  <a:pt x="2858" y="564"/>
                  <a:pt x="2761" y="514"/>
                  <a:pt x="2634" y="493"/>
                </a:cubicBezTo>
                <a:close/>
                <a:moveTo>
                  <a:pt x="2796" y="1000"/>
                </a:moveTo>
                <a:cubicBezTo>
                  <a:pt x="2771" y="1020"/>
                  <a:pt x="2735" y="1030"/>
                  <a:pt x="2688" y="1030"/>
                </a:cubicBezTo>
                <a:cubicBezTo>
                  <a:pt x="2661" y="1030"/>
                  <a:pt x="2636" y="1028"/>
                  <a:pt x="2611" y="1024"/>
                </a:cubicBezTo>
                <a:cubicBezTo>
                  <a:pt x="2519" y="1009"/>
                  <a:pt x="2457" y="988"/>
                  <a:pt x="2425" y="961"/>
                </a:cubicBezTo>
                <a:cubicBezTo>
                  <a:pt x="2401" y="922"/>
                  <a:pt x="2389" y="885"/>
                  <a:pt x="2389" y="849"/>
                </a:cubicBezTo>
                <a:cubicBezTo>
                  <a:pt x="2389" y="772"/>
                  <a:pt x="2438" y="733"/>
                  <a:pt x="2536" y="733"/>
                </a:cubicBezTo>
                <a:cubicBezTo>
                  <a:pt x="2562" y="733"/>
                  <a:pt x="2586" y="735"/>
                  <a:pt x="2610" y="739"/>
                </a:cubicBezTo>
                <a:cubicBezTo>
                  <a:pt x="2657" y="745"/>
                  <a:pt x="2696" y="754"/>
                  <a:pt x="2728" y="766"/>
                </a:cubicBezTo>
                <a:cubicBezTo>
                  <a:pt x="2759" y="778"/>
                  <a:pt x="2782" y="790"/>
                  <a:pt x="2797" y="802"/>
                </a:cubicBezTo>
                <a:cubicBezTo>
                  <a:pt x="2808" y="820"/>
                  <a:pt x="2817" y="838"/>
                  <a:pt x="2824" y="855"/>
                </a:cubicBezTo>
                <a:cubicBezTo>
                  <a:pt x="2830" y="872"/>
                  <a:pt x="2834" y="891"/>
                  <a:pt x="2834" y="912"/>
                </a:cubicBezTo>
                <a:cubicBezTo>
                  <a:pt x="2834" y="951"/>
                  <a:pt x="2821" y="981"/>
                  <a:pt x="2796" y="1000"/>
                </a:cubicBezTo>
                <a:close/>
                <a:moveTo>
                  <a:pt x="2407" y="1374"/>
                </a:moveTo>
                <a:cubicBezTo>
                  <a:pt x="2407" y="1324"/>
                  <a:pt x="2409" y="1291"/>
                  <a:pt x="2413" y="1274"/>
                </a:cubicBezTo>
                <a:lnTo>
                  <a:pt x="2209" y="1222"/>
                </a:lnTo>
                <a:cubicBezTo>
                  <a:pt x="2202" y="1249"/>
                  <a:pt x="2198" y="1278"/>
                  <a:pt x="2198" y="1310"/>
                </a:cubicBezTo>
                <a:cubicBezTo>
                  <a:pt x="2198" y="1342"/>
                  <a:pt x="2206" y="1374"/>
                  <a:pt x="2220" y="1406"/>
                </a:cubicBezTo>
                <a:cubicBezTo>
                  <a:pt x="2234" y="1437"/>
                  <a:pt x="2255" y="1473"/>
                  <a:pt x="2281" y="1514"/>
                </a:cubicBezTo>
                <a:lnTo>
                  <a:pt x="2209" y="1526"/>
                </a:lnTo>
                <a:lnTo>
                  <a:pt x="2209" y="1725"/>
                </a:lnTo>
                <a:lnTo>
                  <a:pt x="3016" y="1853"/>
                </a:lnTo>
                <a:lnTo>
                  <a:pt x="3016" y="1609"/>
                </a:lnTo>
                <a:lnTo>
                  <a:pt x="2433" y="1517"/>
                </a:lnTo>
                <a:cubicBezTo>
                  <a:pt x="2419" y="1449"/>
                  <a:pt x="2410" y="1402"/>
                  <a:pt x="2407" y="1374"/>
                </a:cubicBezTo>
                <a:close/>
                <a:moveTo>
                  <a:pt x="2982" y="2181"/>
                </a:moveTo>
                <a:lnTo>
                  <a:pt x="2982" y="1980"/>
                </a:lnTo>
                <a:lnTo>
                  <a:pt x="2175" y="1852"/>
                </a:lnTo>
                <a:lnTo>
                  <a:pt x="2175" y="2096"/>
                </a:lnTo>
                <a:lnTo>
                  <a:pt x="2762" y="2190"/>
                </a:lnTo>
                <a:cubicBezTo>
                  <a:pt x="2777" y="2243"/>
                  <a:pt x="2787" y="2290"/>
                  <a:pt x="2792" y="2330"/>
                </a:cubicBezTo>
                <a:cubicBezTo>
                  <a:pt x="2792" y="2361"/>
                  <a:pt x="2785" y="2384"/>
                  <a:pt x="2771" y="2399"/>
                </a:cubicBezTo>
                <a:cubicBezTo>
                  <a:pt x="2757" y="2413"/>
                  <a:pt x="2736" y="2420"/>
                  <a:pt x="2707" y="2420"/>
                </a:cubicBezTo>
                <a:cubicBezTo>
                  <a:pt x="2692" y="2420"/>
                  <a:pt x="2680" y="2419"/>
                  <a:pt x="2670" y="2417"/>
                </a:cubicBezTo>
                <a:lnTo>
                  <a:pt x="2175" y="2340"/>
                </a:lnTo>
                <a:lnTo>
                  <a:pt x="2175" y="2584"/>
                </a:lnTo>
                <a:lnTo>
                  <a:pt x="2667" y="2663"/>
                </a:lnTo>
                <a:cubicBezTo>
                  <a:pt x="2700" y="2668"/>
                  <a:pt x="2728" y="2670"/>
                  <a:pt x="2750" y="2670"/>
                </a:cubicBezTo>
                <a:cubicBezTo>
                  <a:pt x="2827" y="2670"/>
                  <a:pt x="2887" y="2650"/>
                  <a:pt x="2929" y="2608"/>
                </a:cubicBezTo>
                <a:cubicBezTo>
                  <a:pt x="2971" y="2567"/>
                  <a:pt x="2993" y="2504"/>
                  <a:pt x="2993" y="2420"/>
                </a:cubicBezTo>
                <a:cubicBezTo>
                  <a:pt x="2993" y="2358"/>
                  <a:pt x="2966" y="2282"/>
                  <a:pt x="2911" y="2192"/>
                </a:cubicBezTo>
                <a:lnTo>
                  <a:pt x="2982" y="2181"/>
                </a:lnTo>
                <a:close/>
                <a:moveTo>
                  <a:pt x="1838" y="1997"/>
                </a:moveTo>
                <a:lnTo>
                  <a:pt x="2060" y="1997"/>
                </a:lnTo>
                <a:lnTo>
                  <a:pt x="2115" y="1806"/>
                </a:lnTo>
                <a:lnTo>
                  <a:pt x="1868" y="1806"/>
                </a:lnTo>
                <a:lnTo>
                  <a:pt x="1899" y="1611"/>
                </a:lnTo>
                <a:lnTo>
                  <a:pt x="1712" y="1611"/>
                </a:lnTo>
                <a:lnTo>
                  <a:pt x="1635" y="1806"/>
                </a:lnTo>
                <a:lnTo>
                  <a:pt x="1508" y="1806"/>
                </a:lnTo>
                <a:lnTo>
                  <a:pt x="1453" y="1997"/>
                </a:lnTo>
                <a:lnTo>
                  <a:pt x="1592" y="1997"/>
                </a:lnTo>
                <a:lnTo>
                  <a:pt x="1548" y="2280"/>
                </a:lnTo>
                <a:cubicBezTo>
                  <a:pt x="1543" y="2310"/>
                  <a:pt x="1540" y="2343"/>
                  <a:pt x="1540" y="2380"/>
                </a:cubicBezTo>
                <a:cubicBezTo>
                  <a:pt x="1540" y="2542"/>
                  <a:pt x="1626" y="2623"/>
                  <a:pt x="1798" y="2623"/>
                </a:cubicBezTo>
                <a:cubicBezTo>
                  <a:pt x="1861" y="2623"/>
                  <a:pt x="1917" y="2615"/>
                  <a:pt x="1967" y="2601"/>
                </a:cubicBezTo>
                <a:lnTo>
                  <a:pt x="2016" y="2414"/>
                </a:lnTo>
                <a:cubicBezTo>
                  <a:pt x="1980" y="2420"/>
                  <a:pt x="1936" y="2423"/>
                  <a:pt x="1884" y="2423"/>
                </a:cubicBezTo>
                <a:cubicBezTo>
                  <a:pt x="1852" y="2423"/>
                  <a:pt x="1828" y="2416"/>
                  <a:pt x="1812" y="2403"/>
                </a:cubicBezTo>
                <a:cubicBezTo>
                  <a:pt x="1797" y="2390"/>
                  <a:pt x="1789" y="2367"/>
                  <a:pt x="1789" y="2336"/>
                </a:cubicBezTo>
                <a:cubicBezTo>
                  <a:pt x="1789" y="2329"/>
                  <a:pt x="1790" y="2313"/>
                  <a:pt x="1792" y="2288"/>
                </a:cubicBezTo>
                <a:lnTo>
                  <a:pt x="1838" y="1997"/>
                </a:lnTo>
                <a:close/>
                <a:moveTo>
                  <a:pt x="934" y="1806"/>
                </a:moveTo>
                <a:lnTo>
                  <a:pt x="690" y="1806"/>
                </a:lnTo>
                <a:lnTo>
                  <a:pt x="612" y="2299"/>
                </a:lnTo>
                <a:cubicBezTo>
                  <a:pt x="607" y="2332"/>
                  <a:pt x="604" y="2359"/>
                  <a:pt x="604" y="2382"/>
                </a:cubicBezTo>
                <a:cubicBezTo>
                  <a:pt x="604" y="2458"/>
                  <a:pt x="625" y="2518"/>
                  <a:pt x="666" y="2560"/>
                </a:cubicBezTo>
                <a:cubicBezTo>
                  <a:pt x="708" y="2603"/>
                  <a:pt x="770" y="2624"/>
                  <a:pt x="854" y="2624"/>
                </a:cubicBezTo>
                <a:cubicBezTo>
                  <a:pt x="917" y="2624"/>
                  <a:pt x="993" y="2597"/>
                  <a:pt x="1083" y="2543"/>
                </a:cubicBezTo>
                <a:lnTo>
                  <a:pt x="1094" y="2613"/>
                </a:lnTo>
                <a:lnTo>
                  <a:pt x="1295" y="2613"/>
                </a:lnTo>
                <a:lnTo>
                  <a:pt x="1422" y="1806"/>
                </a:lnTo>
                <a:lnTo>
                  <a:pt x="1178" y="1806"/>
                </a:lnTo>
                <a:lnTo>
                  <a:pt x="1084" y="2394"/>
                </a:lnTo>
                <a:cubicBezTo>
                  <a:pt x="1031" y="2408"/>
                  <a:pt x="985" y="2418"/>
                  <a:pt x="945" y="2423"/>
                </a:cubicBezTo>
                <a:cubicBezTo>
                  <a:pt x="913" y="2423"/>
                  <a:pt x="890" y="2416"/>
                  <a:pt x="876" y="2402"/>
                </a:cubicBezTo>
                <a:cubicBezTo>
                  <a:pt x="861" y="2389"/>
                  <a:pt x="854" y="2367"/>
                  <a:pt x="854" y="2339"/>
                </a:cubicBezTo>
                <a:cubicBezTo>
                  <a:pt x="854" y="2323"/>
                  <a:pt x="855" y="2311"/>
                  <a:pt x="857" y="2302"/>
                </a:cubicBezTo>
                <a:lnTo>
                  <a:pt x="934" y="1806"/>
                </a:lnTo>
                <a:close/>
                <a:moveTo>
                  <a:pt x="647" y="1806"/>
                </a:moveTo>
                <a:lnTo>
                  <a:pt x="417" y="1806"/>
                </a:lnTo>
                <a:cubicBezTo>
                  <a:pt x="422" y="1786"/>
                  <a:pt x="428" y="1767"/>
                  <a:pt x="436" y="1750"/>
                </a:cubicBezTo>
                <a:cubicBezTo>
                  <a:pt x="444" y="1733"/>
                  <a:pt x="451" y="1721"/>
                  <a:pt x="458" y="1713"/>
                </a:cubicBezTo>
                <a:cubicBezTo>
                  <a:pt x="489" y="1695"/>
                  <a:pt x="524" y="1687"/>
                  <a:pt x="563" y="1687"/>
                </a:cubicBezTo>
                <a:cubicBezTo>
                  <a:pt x="597" y="1687"/>
                  <a:pt x="634" y="1691"/>
                  <a:pt x="673" y="1700"/>
                </a:cubicBezTo>
                <a:lnTo>
                  <a:pt x="728" y="1538"/>
                </a:lnTo>
                <a:cubicBezTo>
                  <a:pt x="702" y="1527"/>
                  <a:pt x="670" y="1517"/>
                  <a:pt x="633" y="1509"/>
                </a:cubicBezTo>
                <a:cubicBezTo>
                  <a:pt x="596" y="1502"/>
                  <a:pt x="560" y="1498"/>
                  <a:pt x="524" y="1498"/>
                </a:cubicBezTo>
                <a:cubicBezTo>
                  <a:pt x="429" y="1498"/>
                  <a:pt x="351" y="1524"/>
                  <a:pt x="291" y="1575"/>
                </a:cubicBezTo>
                <a:cubicBezTo>
                  <a:pt x="231" y="1627"/>
                  <a:pt x="191" y="1704"/>
                  <a:pt x="171" y="1806"/>
                </a:cubicBezTo>
                <a:lnTo>
                  <a:pt x="55" y="1806"/>
                </a:lnTo>
                <a:lnTo>
                  <a:pt x="0" y="1997"/>
                </a:lnTo>
                <a:lnTo>
                  <a:pt x="141" y="1997"/>
                </a:lnTo>
                <a:lnTo>
                  <a:pt x="43" y="2613"/>
                </a:lnTo>
                <a:lnTo>
                  <a:pt x="288" y="2613"/>
                </a:lnTo>
                <a:lnTo>
                  <a:pt x="386" y="1997"/>
                </a:lnTo>
                <a:lnTo>
                  <a:pt x="590" y="1997"/>
                </a:lnTo>
                <a:lnTo>
                  <a:pt x="647" y="1806"/>
                </a:lnTo>
                <a:close/>
                <a:moveTo>
                  <a:pt x="1414" y="1604"/>
                </a:moveTo>
                <a:cubicBezTo>
                  <a:pt x="1604" y="1604"/>
                  <a:pt x="1762" y="1547"/>
                  <a:pt x="1883" y="1435"/>
                </a:cubicBezTo>
                <a:cubicBezTo>
                  <a:pt x="2004" y="1322"/>
                  <a:pt x="2083" y="1150"/>
                  <a:pt x="2119" y="924"/>
                </a:cubicBezTo>
                <a:cubicBezTo>
                  <a:pt x="2130" y="854"/>
                  <a:pt x="2136" y="787"/>
                  <a:pt x="2136" y="726"/>
                </a:cubicBezTo>
                <a:cubicBezTo>
                  <a:pt x="2136" y="543"/>
                  <a:pt x="2088" y="401"/>
                  <a:pt x="1994" y="305"/>
                </a:cubicBezTo>
                <a:cubicBezTo>
                  <a:pt x="1899" y="208"/>
                  <a:pt x="1765" y="159"/>
                  <a:pt x="1597" y="159"/>
                </a:cubicBezTo>
                <a:cubicBezTo>
                  <a:pt x="1405" y="159"/>
                  <a:pt x="1246" y="216"/>
                  <a:pt x="1125" y="329"/>
                </a:cubicBezTo>
                <a:cubicBezTo>
                  <a:pt x="1004" y="441"/>
                  <a:pt x="924" y="613"/>
                  <a:pt x="888" y="840"/>
                </a:cubicBezTo>
                <a:cubicBezTo>
                  <a:pt x="877" y="912"/>
                  <a:pt x="872" y="977"/>
                  <a:pt x="872" y="1031"/>
                </a:cubicBezTo>
                <a:cubicBezTo>
                  <a:pt x="872" y="1217"/>
                  <a:pt x="920" y="1360"/>
                  <a:pt x="1015" y="1458"/>
                </a:cubicBezTo>
                <a:cubicBezTo>
                  <a:pt x="1111" y="1555"/>
                  <a:pt x="1245" y="1604"/>
                  <a:pt x="1414" y="1604"/>
                </a:cubicBezTo>
                <a:close/>
                <a:moveTo>
                  <a:pt x="904" y="842"/>
                </a:moveTo>
                <a:cubicBezTo>
                  <a:pt x="940" y="619"/>
                  <a:pt x="1018" y="451"/>
                  <a:pt x="1136" y="341"/>
                </a:cubicBezTo>
                <a:cubicBezTo>
                  <a:pt x="1254" y="231"/>
                  <a:pt x="1409" y="176"/>
                  <a:pt x="1597" y="176"/>
                </a:cubicBezTo>
                <a:cubicBezTo>
                  <a:pt x="1761" y="176"/>
                  <a:pt x="1890" y="223"/>
                  <a:pt x="1982" y="316"/>
                </a:cubicBezTo>
                <a:cubicBezTo>
                  <a:pt x="2073" y="410"/>
                  <a:pt x="2119" y="547"/>
                  <a:pt x="2119" y="726"/>
                </a:cubicBezTo>
                <a:cubicBezTo>
                  <a:pt x="2119" y="786"/>
                  <a:pt x="2114" y="852"/>
                  <a:pt x="2102" y="921"/>
                </a:cubicBezTo>
                <a:cubicBezTo>
                  <a:pt x="2067" y="1144"/>
                  <a:pt x="1990" y="1312"/>
                  <a:pt x="1872" y="1422"/>
                </a:cubicBezTo>
                <a:cubicBezTo>
                  <a:pt x="1754" y="1532"/>
                  <a:pt x="1600" y="1587"/>
                  <a:pt x="1414" y="1587"/>
                </a:cubicBezTo>
                <a:cubicBezTo>
                  <a:pt x="1249" y="1587"/>
                  <a:pt x="1119" y="1540"/>
                  <a:pt x="1027" y="1446"/>
                </a:cubicBezTo>
                <a:cubicBezTo>
                  <a:pt x="935" y="1352"/>
                  <a:pt x="889" y="1212"/>
                  <a:pt x="889" y="1031"/>
                </a:cubicBezTo>
                <a:cubicBezTo>
                  <a:pt x="889" y="978"/>
                  <a:pt x="894" y="914"/>
                  <a:pt x="904" y="842"/>
                </a:cubicBezTo>
                <a:close/>
                <a:moveTo>
                  <a:pt x="1225" y="900"/>
                </a:moveTo>
                <a:cubicBezTo>
                  <a:pt x="1237" y="810"/>
                  <a:pt x="1255" y="729"/>
                  <a:pt x="1279" y="660"/>
                </a:cubicBezTo>
                <a:cubicBezTo>
                  <a:pt x="1303" y="591"/>
                  <a:pt x="1328" y="541"/>
                  <a:pt x="1353" y="512"/>
                </a:cubicBezTo>
                <a:cubicBezTo>
                  <a:pt x="1417" y="469"/>
                  <a:pt x="1493" y="446"/>
                  <a:pt x="1579" y="446"/>
                </a:cubicBezTo>
                <a:cubicBezTo>
                  <a:pt x="1646" y="446"/>
                  <a:pt x="1699" y="469"/>
                  <a:pt x="1736" y="514"/>
                </a:cubicBezTo>
                <a:cubicBezTo>
                  <a:pt x="1773" y="560"/>
                  <a:pt x="1792" y="632"/>
                  <a:pt x="1792" y="730"/>
                </a:cubicBezTo>
                <a:cubicBezTo>
                  <a:pt x="1792" y="763"/>
                  <a:pt x="1789" y="808"/>
                  <a:pt x="1783" y="863"/>
                </a:cubicBezTo>
                <a:cubicBezTo>
                  <a:pt x="1771" y="950"/>
                  <a:pt x="1753" y="1031"/>
                  <a:pt x="1728" y="1104"/>
                </a:cubicBezTo>
                <a:cubicBezTo>
                  <a:pt x="1703" y="1175"/>
                  <a:pt x="1678" y="1226"/>
                  <a:pt x="1653" y="1257"/>
                </a:cubicBezTo>
                <a:cubicBezTo>
                  <a:pt x="1595" y="1297"/>
                  <a:pt x="1520" y="1317"/>
                  <a:pt x="1429" y="1317"/>
                </a:cubicBezTo>
                <a:cubicBezTo>
                  <a:pt x="1362" y="1317"/>
                  <a:pt x="1309" y="1294"/>
                  <a:pt x="1271" y="1248"/>
                </a:cubicBezTo>
                <a:cubicBezTo>
                  <a:pt x="1233" y="1202"/>
                  <a:pt x="1214" y="1130"/>
                  <a:pt x="1214" y="1033"/>
                </a:cubicBezTo>
                <a:cubicBezTo>
                  <a:pt x="1214" y="992"/>
                  <a:pt x="1218" y="948"/>
                  <a:pt x="1225" y="900"/>
                </a:cubicBezTo>
                <a:close/>
              </a:path>
            </a:pathLst>
          </a:custGeom>
          <a:solidFill>
            <a:srgbClr val="F7F7F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pic>
        <p:nvPicPr>
          <p:cNvPr id="2" name="Imagem 1">
            <a:extLst>
              <a:ext uri="{FF2B5EF4-FFF2-40B4-BE49-F238E27FC236}">
                <a16:creationId xmlns:a16="http://schemas.microsoft.com/office/drawing/2014/main" id="{DD50D8CF-CD46-4575-9830-3861157A21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5388" y="6388100"/>
            <a:ext cx="1050393" cy="330143"/>
          </a:xfrm>
          <a:prstGeom prst="rect">
            <a:avLst/>
          </a:prstGeom>
        </p:spPr>
      </p:pic>
      <p:grpSp>
        <p:nvGrpSpPr>
          <p:cNvPr id="31" name="Grupo 786">
            <a:extLst>
              <a:ext uri="{FF2B5EF4-FFF2-40B4-BE49-F238E27FC236}">
                <a16:creationId xmlns:a16="http://schemas.microsoft.com/office/drawing/2014/main" id="{0D9324F5-7697-4402-941A-3EB19C72737D}"/>
              </a:ext>
            </a:extLst>
          </p:cNvPr>
          <p:cNvGrpSpPr/>
          <p:nvPr/>
        </p:nvGrpSpPr>
        <p:grpSpPr>
          <a:xfrm>
            <a:off x="842086" y="4398107"/>
            <a:ext cx="305930" cy="347698"/>
            <a:chOff x="1704976" y="5113338"/>
            <a:chExt cx="430213" cy="488950"/>
          </a:xfrm>
          <a:solidFill>
            <a:schemeClr val="bg1"/>
          </a:solidFill>
        </p:grpSpPr>
        <p:sp>
          <p:nvSpPr>
            <p:cNvPr id="32" name="Freeform 268">
              <a:extLst>
                <a:ext uri="{FF2B5EF4-FFF2-40B4-BE49-F238E27FC236}">
                  <a16:creationId xmlns:a16="http://schemas.microsoft.com/office/drawing/2014/main" id="{725A3C2F-4CEB-4D53-A294-EDF7C33D23CC}"/>
                </a:ext>
              </a:extLst>
            </p:cNvPr>
            <p:cNvSpPr>
              <a:spLocks/>
            </p:cNvSpPr>
            <p:nvPr/>
          </p:nvSpPr>
          <p:spPr bwMode="auto">
            <a:xfrm>
              <a:off x="1809751" y="5276850"/>
              <a:ext cx="250825" cy="249238"/>
            </a:xfrm>
            <a:custGeom>
              <a:avLst/>
              <a:gdLst>
                <a:gd name="T0" fmla="*/ 493 w 511"/>
                <a:gd name="T1" fmla="*/ 349 h 511"/>
                <a:gd name="T2" fmla="*/ 454 w 511"/>
                <a:gd name="T3" fmla="*/ 366 h 511"/>
                <a:gd name="T4" fmla="*/ 437 w 511"/>
                <a:gd name="T5" fmla="*/ 327 h 511"/>
                <a:gd name="T6" fmla="*/ 447 w 511"/>
                <a:gd name="T7" fmla="*/ 292 h 511"/>
                <a:gd name="T8" fmla="*/ 451 w 511"/>
                <a:gd name="T9" fmla="*/ 255 h 511"/>
                <a:gd name="T10" fmla="*/ 394 w 511"/>
                <a:gd name="T11" fmla="*/ 117 h 511"/>
                <a:gd name="T12" fmla="*/ 256 w 511"/>
                <a:gd name="T13" fmla="*/ 60 h 511"/>
                <a:gd name="T14" fmla="*/ 118 w 511"/>
                <a:gd name="T15" fmla="*/ 117 h 511"/>
                <a:gd name="T16" fmla="*/ 61 w 511"/>
                <a:gd name="T17" fmla="*/ 255 h 511"/>
                <a:gd name="T18" fmla="*/ 118 w 511"/>
                <a:gd name="T19" fmla="*/ 393 h 511"/>
                <a:gd name="T20" fmla="*/ 256 w 511"/>
                <a:gd name="T21" fmla="*/ 450 h 511"/>
                <a:gd name="T22" fmla="*/ 330 w 511"/>
                <a:gd name="T23" fmla="*/ 436 h 511"/>
                <a:gd name="T24" fmla="*/ 393 w 511"/>
                <a:gd name="T25" fmla="*/ 393 h 511"/>
                <a:gd name="T26" fmla="*/ 436 w 511"/>
                <a:gd name="T27" fmla="*/ 394 h 511"/>
                <a:gd name="T28" fmla="*/ 436 w 511"/>
                <a:gd name="T29" fmla="*/ 436 h 511"/>
                <a:gd name="T30" fmla="*/ 353 w 511"/>
                <a:gd name="T31" fmla="*/ 491 h 511"/>
                <a:gd name="T32" fmla="*/ 256 w 511"/>
                <a:gd name="T33" fmla="*/ 511 h 511"/>
                <a:gd name="T34" fmla="*/ 75 w 511"/>
                <a:gd name="T35" fmla="*/ 436 h 511"/>
                <a:gd name="T36" fmla="*/ 0 w 511"/>
                <a:gd name="T37" fmla="*/ 255 h 511"/>
                <a:gd name="T38" fmla="*/ 75 w 511"/>
                <a:gd name="T39" fmla="*/ 75 h 511"/>
                <a:gd name="T40" fmla="*/ 256 w 511"/>
                <a:gd name="T41" fmla="*/ 0 h 511"/>
                <a:gd name="T42" fmla="*/ 436 w 511"/>
                <a:gd name="T43" fmla="*/ 75 h 511"/>
                <a:gd name="T44" fmla="*/ 511 w 511"/>
                <a:gd name="T45" fmla="*/ 255 h 511"/>
                <a:gd name="T46" fmla="*/ 506 w 511"/>
                <a:gd name="T47" fmla="*/ 303 h 511"/>
                <a:gd name="T48" fmla="*/ 493 w 511"/>
                <a:gd name="T49" fmla="*/ 349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1" h="511">
                  <a:moveTo>
                    <a:pt x="493" y="349"/>
                  </a:moveTo>
                  <a:cubicBezTo>
                    <a:pt x="487" y="364"/>
                    <a:pt x="470" y="372"/>
                    <a:pt x="454" y="366"/>
                  </a:cubicBezTo>
                  <a:cubicBezTo>
                    <a:pt x="439" y="360"/>
                    <a:pt x="431" y="342"/>
                    <a:pt x="437" y="327"/>
                  </a:cubicBezTo>
                  <a:cubicBezTo>
                    <a:pt x="442" y="315"/>
                    <a:pt x="445" y="304"/>
                    <a:pt x="447" y="292"/>
                  </a:cubicBezTo>
                  <a:cubicBezTo>
                    <a:pt x="450" y="280"/>
                    <a:pt x="451" y="268"/>
                    <a:pt x="451" y="255"/>
                  </a:cubicBezTo>
                  <a:cubicBezTo>
                    <a:pt x="451" y="201"/>
                    <a:pt x="429" y="153"/>
                    <a:pt x="394" y="117"/>
                  </a:cubicBezTo>
                  <a:cubicBezTo>
                    <a:pt x="358" y="82"/>
                    <a:pt x="309" y="60"/>
                    <a:pt x="256" y="60"/>
                  </a:cubicBezTo>
                  <a:cubicBezTo>
                    <a:pt x="202" y="60"/>
                    <a:pt x="153" y="82"/>
                    <a:pt x="118" y="117"/>
                  </a:cubicBezTo>
                  <a:cubicBezTo>
                    <a:pt x="82" y="153"/>
                    <a:pt x="61" y="201"/>
                    <a:pt x="61" y="255"/>
                  </a:cubicBezTo>
                  <a:cubicBezTo>
                    <a:pt x="61" y="309"/>
                    <a:pt x="82" y="358"/>
                    <a:pt x="118" y="393"/>
                  </a:cubicBezTo>
                  <a:cubicBezTo>
                    <a:pt x="153" y="428"/>
                    <a:pt x="202" y="450"/>
                    <a:pt x="256" y="450"/>
                  </a:cubicBezTo>
                  <a:cubicBezTo>
                    <a:pt x="282" y="450"/>
                    <a:pt x="307" y="445"/>
                    <a:pt x="330" y="436"/>
                  </a:cubicBezTo>
                  <a:cubicBezTo>
                    <a:pt x="354" y="426"/>
                    <a:pt x="375" y="411"/>
                    <a:pt x="393" y="393"/>
                  </a:cubicBezTo>
                  <a:cubicBezTo>
                    <a:pt x="405" y="382"/>
                    <a:pt x="424" y="382"/>
                    <a:pt x="436" y="394"/>
                  </a:cubicBezTo>
                  <a:cubicBezTo>
                    <a:pt x="447" y="405"/>
                    <a:pt x="447" y="424"/>
                    <a:pt x="436" y="436"/>
                  </a:cubicBezTo>
                  <a:cubicBezTo>
                    <a:pt x="412" y="459"/>
                    <a:pt x="384" y="478"/>
                    <a:pt x="353" y="491"/>
                  </a:cubicBezTo>
                  <a:cubicBezTo>
                    <a:pt x="323" y="504"/>
                    <a:pt x="290" y="511"/>
                    <a:pt x="256" y="511"/>
                  </a:cubicBezTo>
                  <a:cubicBezTo>
                    <a:pt x="185" y="511"/>
                    <a:pt x="121" y="482"/>
                    <a:pt x="75" y="436"/>
                  </a:cubicBezTo>
                  <a:cubicBezTo>
                    <a:pt x="29" y="390"/>
                    <a:pt x="0" y="326"/>
                    <a:pt x="0" y="255"/>
                  </a:cubicBezTo>
                  <a:cubicBezTo>
                    <a:pt x="0" y="185"/>
                    <a:pt x="29" y="121"/>
                    <a:pt x="75" y="75"/>
                  </a:cubicBezTo>
                  <a:cubicBezTo>
                    <a:pt x="121" y="28"/>
                    <a:pt x="185" y="0"/>
                    <a:pt x="256" y="0"/>
                  </a:cubicBezTo>
                  <a:cubicBezTo>
                    <a:pt x="326" y="0"/>
                    <a:pt x="390" y="28"/>
                    <a:pt x="436" y="75"/>
                  </a:cubicBezTo>
                  <a:cubicBezTo>
                    <a:pt x="482" y="121"/>
                    <a:pt x="511" y="185"/>
                    <a:pt x="511" y="255"/>
                  </a:cubicBezTo>
                  <a:cubicBezTo>
                    <a:pt x="511" y="271"/>
                    <a:pt x="509" y="287"/>
                    <a:pt x="506" y="303"/>
                  </a:cubicBezTo>
                  <a:cubicBezTo>
                    <a:pt x="503" y="319"/>
                    <a:pt x="499" y="334"/>
                    <a:pt x="493" y="3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33" name="Freeform 269">
              <a:extLst>
                <a:ext uri="{FF2B5EF4-FFF2-40B4-BE49-F238E27FC236}">
                  <a16:creationId xmlns:a16="http://schemas.microsoft.com/office/drawing/2014/main" id="{795AA480-FF38-4DAD-A0EB-3F556873AFBB}"/>
                </a:ext>
              </a:extLst>
            </p:cNvPr>
            <p:cNvSpPr>
              <a:spLocks/>
            </p:cNvSpPr>
            <p:nvPr/>
          </p:nvSpPr>
          <p:spPr bwMode="auto">
            <a:xfrm>
              <a:off x="1997076" y="5462588"/>
              <a:ext cx="138113" cy="139700"/>
            </a:xfrm>
            <a:custGeom>
              <a:avLst/>
              <a:gdLst>
                <a:gd name="T0" fmla="*/ 12 w 285"/>
                <a:gd name="T1" fmla="*/ 54 h 286"/>
                <a:gd name="T2" fmla="*/ 12 w 285"/>
                <a:gd name="T3" fmla="*/ 11 h 286"/>
                <a:gd name="T4" fmla="*/ 55 w 285"/>
                <a:gd name="T5" fmla="*/ 12 h 286"/>
                <a:gd name="T6" fmla="*/ 273 w 285"/>
                <a:gd name="T7" fmla="*/ 232 h 286"/>
                <a:gd name="T8" fmla="*/ 273 w 285"/>
                <a:gd name="T9" fmla="*/ 275 h 286"/>
                <a:gd name="T10" fmla="*/ 230 w 285"/>
                <a:gd name="T11" fmla="*/ 274 h 286"/>
                <a:gd name="T12" fmla="*/ 12 w 285"/>
                <a:gd name="T13" fmla="*/ 54 h 286"/>
              </a:gdLst>
              <a:ahLst/>
              <a:cxnLst>
                <a:cxn ang="0">
                  <a:pos x="T0" y="T1"/>
                </a:cxn>
                <a:cxn ang="0">
                  <a:pos x="T2" y="T3"/>
                </a:cxn>
                <a:cxn ang="0">
                  <a:pos x="T4" y="T5"/>
                </a:cxn>
                <a:cxn ang="0">
                  <a:pos x="T6" y="T7"/>
                </a:cxn>
                <a:cxn ang="0">
                  <a:pos x="T8" y="T9"/>
                </a:cxn>
                <a:cxn ang="0">
                  <a:pos x="T10" y="T11"/>
                </a:cxn>
                <a:cxn ang="0">
                  <a:pos x="T12" y="T13"/>
                </a:cxn>
              </a:cxnLst>
              <a:rect l="0" t="0" r="r" b="b"/>
              <a:pathLst>
                <a:path w="285" h="286">
                  <a:moveTo>
                    <a:pt x="12" y="54"/>
                  </a:moveTo>
                  <a:cubicBezTo>
                    <a:pt x="0" y="42"/>
                    <a:pt x="0" y="23"/>
                    <a:pt x="12" y="11"/>
                  </a:cubicBezTo>
                  <a:cubicBezTo>
                    <a:pt x="24" y="0"/>
                    <a:pt x="43" y="0"/>
                    <a:pt x="55" y="12"/>
                  </a:cubicBezTo>
                  <a:lnTo>
                    <a:pt x="273" y="232"/>
                  </a:lnTo>
                  <a:cubicBezTo>
                    <a:pt x="285" y="244"/>
                    <a:pt x="285" y="263"/>
                    <a:pt x="273" y="275"/>
                  </a:cubicBezTo>
                  <a:cubicBezTo>
                    <a:pt x="261" y="286"/>
                    <a:pt x="242" y="286"/>
                    <a:pt x="230" y="274"/>
                  </a:cubicBezTo>
                  <a:lnTo>
                    <a:pt x="12" y="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34" name="Freeform 270">
              <a:extLst>
                <a:ext uri="{FF2B5EF4-FFF2-40B4-BE49-F238E27FC236}">
                  <a16:creationId xmlns:a16="http://schemas.microsoft.com/office/drawing/2014/main" id="{7DC2F0E8-886E-49D5-BB06-02DBB19AEE63}"/>
                </a:ext>
              </a:extLst>
            </p:cNvPr>
            <p:cNvSpPr>
              <a:spLocks/>
            </p:cNvSpPr>
            <p:nvPr/>
          </p:nvSpPr>
          <p:spPr bwMode="auto">
            <a:xfrm>
              <a:off x="1860551" y="5326063"/>
              <a:ext cx="88900" cy="88900"/>
            </a:xfrm>
            <a:custGeom>
              <a:avLst/>
              <a:gdLst>
                <a:gd name="T0" fmla="*/ 60 w 184"/>
                <a:gd name="T1" fmla="*/ 154 h 184"/>
                <a:gd name="T2" fmla="*/ 30 w 184"/>
                <a:gd name="T3" fmla="*/ 184 h 184"/>
                <a:gd name="T4" fmla="*/ 0 w 184"/>
                <a:gd name="T5" fmla="*/ 154 h 184"/>
                <a:gd name="T6" fmla="*/ 45 w 184"/>
                <a:gd name="T7" fmla="*/ 45 h 184"/>
                <a:gd name="T8" fmla="*/ 154 w 184"/>
                <a:gd name="T9" fmla="*/ 0 h 184"/>
                <a:gd name="T10" fmla="*/ 184 w 184"/>
                <a:gd name="T11" fmla="*/ 30 h 184"/>
                <a:gd name="T12" fmla="*/ 154 w 184"/>
                <a:gd name="T13" fmla="*/ 61 h 184"/>
                <a:gd name="T14" fmla="*/ 87 w 184"/>
                <a:gd name="T15" fmla="*/ 88 h 184"/>
                <a:gd name="T16" fmla="*/ 60 w 184"/>
                <a:gd name="T17" fmla="*/ 15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84">
                  <a:moveTo>
                    <a:pt x="60" y="154"/>
                  </a:moveTo>
                  <a:cubicBezTo>
                    <a:pt x="60" y="171"/>
                    <a:pt x="47" y="184"/>
                    <a:pt x="30" y="184"/>
                  </a:cubicBezTo>
                  <a:cubicBezTo>
                    <a:pt x="13" y="184"/>
                    <a:pt x="0" y="171"/>
                    <a:pt x="0" y="154"/>
                  </a:cubicBezTo>
                  <a:cubicBezTo>
                    <a:pt x="0" y="112"/>
                    <a:pt x="17" y="73"/>
                    <a:pt x="45" y="45"/>
                  </a:cubicBezTo>
                  <a:cubicBezTo>
                    <a:pt x="73" y="17"/>
                    <a:pt x="111" y="0"/>
                    <a:pt x="154" y="0"/>
                  </a:cubicBezTo>
                  <a:cubicBezTo>
                    <a:pt x="170" y="0"/>
                    <a:pt x="184" y="14"/>
                    <a:pt x="184" y="30"/>
                  </a:cubicBezTo>
                  <a:cubicBezTo>
                    <a:pt x="184" y="47"/>
                    <a:pt x="170" y="61"/>
                    <a:pt x="154" y="61"/>
                  </a:cubicBezTo>
                  <a:cubicBezTo>
                    <a:pt x="128" y="61"/>
                    <a:pt x="104" y="71"/>
                    <a:pt x="87" y="88"/>
                  </a:cubicBezTo>
                  <a:cubicBezTo>
                    <a:pt x="71" y="105"/>
                    <a:pt x="60" y="128"/>
                    <a:pt x="60" y="15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35" name="Freeform 271">
              <a:extLst>
                <a:ext uri="{FF2B5EF4-FFF2-40B4-BE49-F238E27FC236}">
                  <a16:creationId xmlns:a16="http://schemas.microsoft.com/office/drawing/2014/main" id="{E3FE917A-1148-4702-B78F-08F8CF87D0AD}"/>
                </a:ext>
              </a:extLst>
            </p:cNvPr>
            <p:cNvSpPr>
              <a:spLocks/>
            </p:cNvSpPr>
            <p:nvPr/>
          </p:nvSpPr>
          <p:spPr bwMode="auto">
            <a:xfrm>
              <a:off x="1704976" y="5113338"/>
              <a:ext cx="422275" cy="484188"/>
            </a:xfrm>
            <a:custGeom>
              <a:avLst/>
              <a:gdLst>
                <a:gd name="T0" fmla="*/ 699 w 863"/>
                <a:gd name="T1" fmla="*/ 932 h 992"/>
                <a:gd name="T2" fmla="*/ 729 w 863"/>
                <a:gd name="T3" fmla="*/ 962 h 992"/>
                <a:gd name="T4" fmla="*/ 699 w 863"/>
                <a:gd name="T5" fmla="*/ 992 h 992"/>
                <a:gd name="T6" fmla="*/ 30 w 863"/>
                <a:gd name="T7" fmla="*/ 992 h 992"/>
                <a:gd name="T8" fmla="*/ 0 w 863"/>
                <a:gd name="T9" fmla="*/ 962 h 992"/>
                <a:gd name="T10" fmla="*/ 0 w 863"/>
                <a:gd name="T11" fmla="*/ 264 h 992"/>
                <a:gd name="T12" fmla="*/ 10 w 863"/>
                <a:gd name="T13" fmla="*/ 241 h 992"/>
                <a:gd name="T14" fmla="*/ 232 w 863"/>
                <a:gd name="T15" fmla="*/ 9 h 992"/>
                <a:gd name="T16" fmla="*/ 254 w 863"/>
                <a:gd name="T17" fmla="*/ 0 h 992"/>
                <a:gd name="T18" fmla="*/ 254 w 863"/>
                <a:gd name="T19" fmla="*/ 0 h 992"/>
                <a:gd name="T20" fmla="*/ 833 w 863"/>
                <a:gd name="T21" fmla="*/ 0 h 992"/>
                <a:gd name="T22" fmla="*/ 863 w 863"/>
                <a:gd name="T23" fmla="*/ 30 h 992"/>
                <a:gd name="T24" fmla="*/ 863 w 863"/>
                <a:gd name="T25" fmla="*/ 823 h 992"/>
                <a:gd name="T26" fmla="*/ 833 w 863"/>
                <a:gd name="T27" fmla="*/ 853 h 992"/>
                <a:gd name="T28" fmla="*/ 803 w 863"/>
                <a:gd name="T29" fmla="*/ 823 h 992"/>
                <a:gd name="T30" fmla="*/ 803 w 863"/>
                <a:gd name="T31" fmla="*/ 60 h 992"/>
                <a:gd name="T32" fmla="*/ 267 w 863"/>
                <a:gd name="T33" fmla="*/ 60 h 992"/>
                <a:gd name="T34" fmla="*/ 61 w 863"/>
                <a:gd name="T35" fmla="*/ 276 h 992"/>
                <a:gd name="T36" fmla="*/ 61 w 863"/>
                <a:gd name="T37" fmla="*/ 932 h 992"/>
                <a:gd name="T38" fmla="*/ 699 w 863"/>
                <a:gd name="T39" fmla="*/ 932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3" h="992">
                  <a:moveTo>
                    <a:pt x="699" y="932"/>
                  </a:moveTo>
                  <a:cubicBezTo>
                    <a:pt x="716" y="932"/>
                    <a:pt x="729" y="946"/>
                    <a:pt x="729" y="962"/>
                  </a:cubicBezTo>
                  <a:cubicBezTo>
                    <a:pt x="729" y="979"/>
                    <a:pt x="716" y="992"/>
                    <a:pt x="699" y="992"/>
                  </a:cubicBezTo>
                  <a:lnTo>
                    <a:pt x="30" y="992"/>
                  </a:lnTo>
                  <a:cubicBezTo>
                    <a:pt x="14" y="992"/>
                    <a:pt x="0" y="979"/>
                    <a:pt x="0" y="962"/>
                  </a:cubicBezTo>
                  <a:lnTo>
                    <a:pt x="0" y="264"/>
                  </a:lnTo>
                  <a:cubicBezTo>
                    <a:pt x="0" y="255"/>
                    <a:pt x="4" y="247"/>
                    <a:pt x="10" y="241"/>
                  </a:cubicBezTo>
                  <a:lnTo>
                    <a:pt x="232" y="9"/>
                  </a:lnTo>
                  <a:cubicBezTo>
                    <a:pt x="238" y="3"/>
                    <a:pt x="246" y="0"/>
                    <a:pt x="254" y="0"/>
                  </a:cubicBezTo>
                  <a:lnTo>
                    <a:pt x="254" y="0"/>
                  </a:lnTo>
                  <a:lnTo>
                    <a:pt x="833" y="0"/>
                  </a:lnTo>
                  <a:cubicBezTo>
                    <a:pt x="849" y="0"/>
                    <a:pt x="863" y="13"/>
                    <a:pt x="863" y="30"/>
                  </a:cubicBezTo>
                  <a:lnTo>
                    <a:pt x="863" y="823"/>
                  </a:lnTo>
                  <a:cubicBezTo>
                    <a:pt x="863" y="840"/>
                    <a:pt x="849" y="853"/>
                    <a:pt x="833" y="853"/>
                  </a:cubicBezTo>
                  <a:cubicBezTo>
                    <a:pt x="816" y="853"/>
                    <a:pt x="803" y="840"/>
                    <a:pt x="803" y="823"/>
                  </a:cubicBezTo>
                  <a:lnTo>
                    <a:pt x="803" y="60"/>
                  </a:lnTo>
                  <a:lnTo>
                    <a:pt x="267" y="60"/>
                  </a:lnTo>
                  <a:lnTo>
                    <a:pt x="61" y="276"/>
                  </a:lnTo>
                  <a:lnTo>
                    <a:pt x="61" y="932"/>
                  </a:lnTo>
                  <a:lnTo>
                    <a:pt x="699" y="9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36" name="Freeform 272">
              <a:extLst>
                <a:ext uri="{FF2B5EF4-FFF2-40B4-BE49-F238E27FC236}">
                  <a16:creationId xmlns:a16="http://schemas.microsoft.com/office/drawing/2014/main" id="{8658AE25-CD7D-4B1A-A1A9-69F9BC1182BF}"/>
                </a:ext>
              </a:extLst>
            </p:cNvPr>
            <p:cNvSpPr>
              <a:spLocks/>
            </p:cNvSpPr>
            <p:nvPr/>
          </p:nvSpPr>
          <p:spPr bwMode="auto">
            <a:xfrm>
              <a:off x="1704976" y="5113338"/>
              <a:ext cx="139700" cy="142875"/>
            </a:xfrm>
            <a:custGeom>
              <a:avLst/>
              <a:gdLst>
                <a:gd name="T0" fmla="*/ 224 w 284"/>
                <a:gd name="T1" fmla="*/ 30 h 294"/>
                <a:gd name="T2" fmla="*/ 254 w 284"/>
                <a:gd name="T3" fmla="*/ 0 h 294"/>
                <a:gd name="T4" fmla="*/ 284 w 284"/>
                <a:gd name="T5" fmla="*/ 30 h 294"/>
                <a:gd name="T6" fmla="*/ 284 w 284"/>
                <a:gd name="T7" fmla="*/ 264 h 294"/>
                <a:gd name="T8" fmla="*/ 254 w 284"/>
                <a:gd name="T9" fmla="*/ 294 h 294"/>
                <a:gd name="T10" fmla="*/ 30 w 284"/>
                <a:gd name="T11" fmla="*/ 294 h 294"/>
                <a:gd name="T12" fmla="*/ 0 w 284"/>
                <a:gd name="T13" fmla="*/ 264 h 294"/>
                <a:gd name="T14" fmla="*/ 30 w 284"/>
                <a:gd name="T15" fmla="*/ 233 h 294"/>
                <a:gd name="T16" fmla="*/ 224 w 284"/>
                <a:gd name="T17" fmla="*/ 233 h 294"/>
                <a:gd name="T18" fmla="*/ 224 w 284"/>
                <a:gd name="T19" fmla="*/ 3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 h="294">
                  <a:moveTo>
                    <a:pt x="224" y="30"/>
                  </a:moveTo>
                  <a:cubicBezTo>
                    <a:pt x="224" y="13"/>
                    <a:pt x="237" y="0"/>
                    <a:pt x="254" y="0"/>
                  </a:cubicBezTo>
                  <a:cubicBezTo>
                    <a:pt x="271" y="0"/>
                    <a:pt x="284" y="13"/>
                    <a:pt x="284" y="30"/>
                  </a:cubicBezTo>
                  <a:lnTo>
                    <a:pt x="284" y="264"/>
                  </a:lnTo>
                  <a:cubicBezTo>
                    <a:pt x="284" y="280"/>
                    <a:pt x="271" y="294"/>
                    <a:pt x="254" y="294"/>
                  </a:cubicBezTo>
                  <a:lnTo>
                    <a:pt x="30" y="294"/>
                  </a:lnTo>
                  <a:cubicBezTo>
                    <a:pt x="14" y="294"/>
                    <a:pt x="0" y="280"/>
                    <a:pt x="0" y="264"/>
                  </a:cubicBezTo>
                  <a:cubicBezTo>
                    <a:pt x="0" y="247"/>
                    <a:pt x="14" y="233"/>
                    <a:pt x="30" y="233"/>
                  </a:cubicBezTo>
                  <a:lnTo>
                    <a:pt x="224" y="233"/>
                  </a:lnTo>
                  <a:lnTo>
                    <a:pt x="224"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grpSp>
      <p:sp>
        <p:nvSpPr>
          <p:cNvPr id="12" name="Título 11">
            <a:extLst>
              <a:ext uri="{FF2B5EF4-FFF2-40B4-BE49-F238E27FC236}">
                <a16:creationId xmlns:a16="http://schemas.microsoft.com/office/drawing/2014/main" id="{8073348C-7401-D805-9963-6838554B7CA6}"/>
              </a:ext>
            </a:extLst>
          </p:cNvPr>
          <p:cNvSpPr>
            <a:spLocks noGrp="1"/>
          </p:cNvSpPr>
          <p:nvPr>
            <p:ph type="title"/>
          </p:nvPr>
        </p:nvSpPr>
        <p:spPr>
          <a:xfrm>
            <a:off x="839788" y="117032"/>
            <a:ext cx="10515600" cy="1325563"/>
          </a:xfrm>
        </p:spPr>
        <p:txBody>
          <a:bodyPr/>
          <a:lstStyle/>
          <a:p>
            <a:pPr algn="ctr"/>
            <a:r>
              <a:rPr lang="pt-BR" sz="2800" b="1">
                <a:ea typeface="+mj-lt"/>
                <a:cs typeface="+mj-lt"/>
              </a:rPr>
              <a:t>Divisão de Monitoramento, Avaliação e Articulação de Redes de Atenção</a:t>
            </a:r>
            <a:r>
              <a:rPr lang="pt-BR" sz="2800">
                <a:ea typeface="+mj-lt"/>
                <a:cs typeface="+mj-lt"/>
              </a:rPr>
              <a:t> </a:t>
            </a:r>
            <a:endParaRPr lang="pt-BR"/>
          </a:p>
          <a:p>
            <a:endParaRPr lang="pt-BR">
              <a:cs typeface="Calibri Light"/>
            </a:endParaRPr>
          </a:p>
        </p:txBody>
      </p:sp>
      <p:sp>
        <p:nvSpPr>
          <p:cNvPr id="16" name="Espaço Reservado para Texto 15">
            <a:extLst>
              <a:ext uri="{FF2B5EF4-FFF2-40B4-BE49-F238E27FC236}">
                <a16:creationId xmlns:a16="http://schemas.microsoft.com/office/drawing/2014/main" id="{DEEA7DC0-A543-639F-803E-83C7C798503D}"/>
              </a:ext>
            </a:extLst>
          </p:cNvPr>
          <p:cNvSpPr>
            <a:spLocks noGrp="1"/>
          </p:cNvSpPr>
          <p:nvPr>
            <p:ph type="body" sz="quarter" idx="3"/>
          </p:nvPr>
        </p:nvSpPr>
        <p:spPr>
          <a:xfrm>
            <a:off x="2676861" y="743537"/>
            <a:ext cx="7156572" cy="833681"/>
          </a:xfrm>
        </p:spPr>
        <p:txBody>
          <a:bodyPr vert="horz" lIns="91440" tIns="45720" rIns="91440" bIns="45720" rtlCol="0" anchor="ctr">
            <a:normAutofit/>
          </a:bodyPr>
          <a:lstStyle/>
          <a:p>
            <a:pPr algn="ctr"/>
            <a:r>
              <a:rPr lang="pt-BR" sz="2000">
                <a:latin typeface="Montserrat"/>
                <a:cs typeface="Calibri"/>
              </a:rPr>
              <a:t>II - Seção de Informações sobre Eventos Vitais</a:t>
            </a:r>
            <a:r>
              <a:rPr lang="pt-BR" sz="2000" b="0">
                <a:latin typeface="Montserrat"/>
                <a:cs typeface="Calibri"/>
              </a:rPr>
              <a:t> </a:t>
            </a:r>
            <a:endParaRPr lang="pt-BR" sz="2000">
              <a:latin typeface="Montserrat"/>
              <a:cs typeface="Calibri" panose="020F0502020204030204"/>
            </a:endParaRPr>
          </a:p>
        </p:txBody>
      </p:sp>
      <p:graphicFrame>
        <p:nvGraphicFramePr>
          <p:cNvPr id="40" name="Espaço Reservado para Conteúdo 17">
            <a:extLst>
              <a:ext uri="{FF2B5EF4-FFF2-40B4-BE49-F238E27FC236}">
                <a16:creationId xmlns:a16="http://schemas.microsoft.com/office/drawing/2014/main" id="{0F431557-38FB-C24B-A2C2-B4FE48D4783C}"/>
              </a:ext>
            </a:extLst>
          </p:cNvPr>
          <p:cNvGraphicFramePr>
            <a:graphicFrameLocks noGrp="1"/>
          </p:cNvGraphicFramePr>
          <p:nvPr>
            <p:ph sz="quarter" idx="4"/>
            <p:extLst>
              <p:ext uri="{D42A27DB-BD31-4B8C-83A1-F6EECF244321}">
                <p14:modId xmlns:p14="http://schemas.microsoft.com/office/powerpoint/2010/main" val="2714558639"/>
              </p:ext>
            </p:extLst>
          </p:nvPr>
        </p:nvGraphicFramePr>
        <p:xfrm>
          <a:off x="319069" y="1394792"/>
          <a:ext cx="11036320" cy="52281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5" name="Espaço Reservado para Conteúdo 6">
            <a:extLst>
              <a:ext uri="{FF2B5EF4-FFF2-40B4-BE49-F238E27FC236}">
                <a16:creationId xmlns:a16="http://schemas.microsoft.com/office/drawing/2014/main" id="{991234A3-9EAB-AE1B-D0BC-94A426EF5B5D}"/>
              </a:ext>
            </a:extLst>
          </p:cNvPr>
          <p:cNvSpPr txBox="1">
            <a:spLocks/>
          </p:cNvSpPr>
          <p:nvPr/>
        </p:nvSpPr>
        <p:spPr>
          <a:xfrm>
            <a:off x="0" y="2495550"/>
            <a:ext cx="5408613" cy="369411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pt-BR"/>
          </a:p>
          <a:p>
            <a:endParaRPr lang="pt-BR">
              <a:cs typeface="Calibri"/>
            </a:endParaRPr>
          </a:p>
          <a:p>
            <a:endParaRPr lang="pt-BR">
              <a:cs typeface="Calibri"/>
            </a:endParaRPr>
          </a:p>
          <a:p>
            <a:endParaRPr lang="pt-BR">
              <a:cs typeface="Calibri"/>
            </a:endParaRPr>
          </a:p>
          <a:p>
            <a:endParaRPr lang="pt-BR">
              <a:ea typeface="+mn-lt"/>
              <a:cs typeface="+mn-lt"/>
            </a:endParaRPr>
          </a:p>
          <a:p>
            <a:endParaRPr lang="pt-BR">
              <a:cs typeface="Calibri"/>
            </a:endParaRPr>
          </a:p>
          <a:p>
            <a:endParaRPr lang="pt-BR">
              <a:cs typeface="Calibri"/>
            </a:endParaRPr>
          </a:p>
        </p:txBody>
      </p:sp>
    </p:spTree>
    <p:extLst>
      <p:ext uri="{BB962C8B-B14F-4D97-AF65-F5344CB8AC3E}">
        <p14:creationId xmlns:p14="http://schemas.microsoft.com/office/powerpoint/2010/main" val="246790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6">
            <a:extLst>
              <a:ext uri="{FF2B5EF4-FFF2-40B4-BE49-F238E27FC236}">
                <a16:creationId xmlns:a16="http://schemas.microsoft.com/office/drawing/2014/main" id="{7D47E0C7-2D56-49C7-AE4B-23265A22AC72}"/>
              </a:ext>
            </a:extLst>
          </p:cNvPr>
          <p:cNvSpPr>
            <a:spLocks noEditPoints="1"/>
          </p:cNvSpPr>
          <p:nvPr/>
        </p:nvSpPr>
        <p:spPr bwMode="auto">
          <a:xfrm>
            <a:off x="6943725" y="2082800"/>
            <a:ext cx="5077992" cy="4643580"/>
          </a:xfrm>
          <a:custGeom>
            <a:avLst/>
            <a:gdLst>
              <a:gd name="T0" fmla="*/ 1579 w 3911"/>
              <a:gd name="T1" fmla="*/ 430 h 3577"/>
              <a:gd name="T2" fmla="*/ 3648 w 3911"/>
              <a:gd name="T3" fmla="*/ 250 h 3577"/>
              <a:gd name="T4" fmla="*/ 3891 w 3911"/>
              <a:gd name="T5" fmla="*/ 45 h 3577"/>
              <a:gd name="T6" fmla="*/ 3677 w 3911"/>
              <a:gd name="T7" fmla="*/ 49 h 3577"/>
              <a:gd name="T8" fmla="*/ 3705 w 3911"/>
              <a:gd name="T9" fmla="*/ 263 h 3577"/>
              <a:gd name="T10" fmla="*/ 3867 w 3911"/>
              <a:gd name="T11" fmla="*/ 396 h 3577"/>
              <a:gd name="T12" fmla="*/ 3559 w 3911"/>
              <a:gd name="T13" fmla="*/ 766 h 3577"/>
              <a:gd name="T14" fmla="*/ 3469 w 3911"/>
              <a:gd name="T15" fmla="*/ 1001 h 3577"/>
              <a:gd name="T16" fmla="*/ 3567 w 3911"/>
              <a:gd name="T17" fmla="*/ 783 h 3577"/>
              <a:gd name="T18" fmla="*/ 3580 w 3911"/>
              <a:gd name="T19" fmla="*/ 993 h 3577"/>
              <a:gd name="T20" fmla="*/ 3426 w 3911"/>
              <a:gd name="T21" fmla="*/ 761 h 3577"/>
              <a:gd name="T22" fmla="*/ 3270 w 3911"/>
              <a:gd name="T23" fmla="*/ 483 h 3577"/>
              <a:gd name="T24" fmla="*/ 3402 w 3911"/>
              <a:gd name="T25" fmla="*/ 571 h 3577"/>
              <a:gd name="T26" fmla="*/ 3900 w 3911"/>
              <a:gd name="T27" fmla="*/ 1898 h 3577"/>
              <a:gd name="T28" fmla="*/ 3900 w 3911"/>
              <a:gd name="T29" fmla="*/ 1146 h 3577"/>
              <a:gd name="T30" fmla="*/ 3144 w 3911"/>
              <a:gd name="T31" fmla="*/ 1136 h 3577"/>
              <a:gd name="T32" fmla="*/ 3267 w 3911"/>
              <a:gd name="T33" fmla="*/ 1411 h 3577"/>
              <a:gd name="T34" fmla="*/ 3164 w 3911"/>
              <a:gd name="T35" fmla="*/ 1545 h 3577"/>
              <a:gd name="T36" fmla="*/ 3675 w 3911"/>
              <a:gd name="T37" fmla="*/ 2453 h 3577"/>
              <a:gd name="T38" fmla="*/ 3911 w 3911"/>
              <a:gd name="T39" fmla="*/ 2481 h 3577"/>
              <a:gd name="T40" fmla="*/ 3093 w 3911"/>
              <a:gd name="T41" fmla="*/ 2411 h 3577"/>
              <a:gd name="T42" fmla="*/ 3093 w 3911"/>
              <a:gd name="T43" fmla="*/ 1923 h 3577"/>
              <a:gd name="T44" fmla="*/ 2840 w 3911"/>
              <a:gd name="T45" fmla="*/ 2973 h 3577"/>
              <a:gd name="T46" fmla="*/ 2475 w 3911"/>
              <a:gd name="T47" fmla="*/ 3242 h 3577"/>
              <a:gd name="T48" fmla="*/ 2180 w 3911"/>
              <a:gd name="T49" fmla="*/ 3518 h 3577"/>
              <a:gd name="T50" fmla="*/ 2519 w 3911"/>
              <a:gd name="T51" fmla="*/ 2998 h 3577"/>
              <a:gd name="T52" fmla="*/ 2844 w 3911"/>
              <a:gd name="T53" fmla="*/ 3280 h 3577"/>
              <a:gd name="T54" fmla="*/ 2582 w 3911"/>
              <a:gd name="T55" fmla="*/ 3366 h 3577"/>
              <a:gd name="T56" fmla="*/ 2774 w 3911"/>
              <a:gd name="T57" fmla="*/ 2764 h 3577"/>
              <a:gd name="T58" fmla="*/ 1841 w 3911"/>
              <a:gd name="T59" fmla="*/ 2732 h 3577"/>
              <a:gd name="T60" fmla="*/ 2183 w 3911"/>
              <a:gd name="T61" fmla="*/ 3177 h 3577"/>
              <a:gd name="T62" fmla="*/ 1491 w 3911"/>
              <a:gd name="T63" fmla="*/ 2925 h 3577"/>
              <a:gd name="T64" fmla="*/ 1700 w 3911"/>
              <a:gd name="T65" fmla="*/ 2962 h 3577"/>
              <a:gd name="T66" fmla="*/ 1910 w 3911"/>
              <a:gd name="T67" fmla="*/ 3272 h 3577"/>
              <a:gd name="T68" fmla="*/ 1756 w 3911"/>
              <a:gd name="T69" fmla="*/ 3367 h 3577"/>
              <a:gd name="T70" fmla="*/ 1076 w 3911"/>
              <a:gd name="T71" fmla="*/ 2732 h 3577"/>
              <a:gd name="T72" fmla="*/ 1051 w 3911"/>
              <a:gd name="T73" fmla="*/ 2968 h 3577"/>
              <a:gd name="T74" fmla="*/ 1076 w 3911"/>
              <a:gd name="T75" fmla="*/ 2732 h 3577"/>
              <a:gd name="T76" fmla="*/ 984 w 3911"/>
              <a:gd name="T77" fmla="*/ 2933 h 3577"/>
              <a:gd name="T78" fmla="*/ 850 w 3911"/>
              <a:gd name="T79" fmla="*/ 2830 h 3577"/>
              <a:gd name="T80" fmla="*/ 2198 w 3911"/>
              <a:gd name="T81" fmla="*/ 826 h 3577"/>
              <a:gd name="T82" fmla="*/ 2634 w 3911"/>
              <a:gd name="T83" fmla="*/ 493 h 3577"/>
              <a:gd name="T84" fmla="*/ 2728 w 3911"/>
              <a:gd name="T85" fmla="*/ 766 h 3577"/>
              <a:gd name="T86" fmla="*/ 2198 w 3911"/>
              <a:gd name="T87" fmla="*/ 1310 h 3577"/>
              <a:gd name="T88" fmla="*/ 2407 w 3911"/>
              <a:gd name="T89" fmla="*/ 1374 h 3577"/>
              <a:gd name="T90" fmla="*/ 2707 w 3911"/>
              <a:gd name="T91" fmla="*/ 2420 h 3577"/>
              <a:gd name="T92" fmla="*/ 2911 w 3911"/>
              <a:gd name="T93" fmla="*/ 2192 h 3577"/>
              <a:gd name="T94" fmla="*/ 1635 w 3911"/>
              <a:gd name="T95" fmla="*/ 1806 h 3577"/>
              <a:gd name="T96" fmla="*/ 2016 w 3911"/>
              <a:gd name="T97" fmla="*/ 2414 h 3577"/>
              <a:gd name="T98" fmla="*/ 612 w 3911"/>
              <a:gd name="T99" fmla="*/ 2299 h 3577"/>
              <a:gd name="T100" fmla="*/ 1178 w 3911"/>
              <a:gd name="T101" fmla="*/ 1806 h 3577"/>
              <a:gd name="T102" fmla="*/ 417 w 3911"/>
              <a:gd name="T103" fmla="*/ 1806 h 3577"/>
              <a:gd name="T104" fmla="*/ 291 w 3911"/>
              <a:gd name="T105" fmla="*/ 1575 h 3577"/>
              <a:gd name="T106" fmla="*/ 590 w 3911"/>
              <a:gd name="T107" fmla="*/ 1997 h 3577"/>
              <a:gd name="T108" fmla="*/ 1125 w 3911"/>
              <a:gd name="T109" fmla="*/ 329 h 3577"/>
              <a:gd name="T110" fmla="*/ 1982 w 3911"/>
              <a:gd name="T111" fmla="*/ 316 h 3577"/>
              <a:gd name="T112" fmla="*/ 1225 w 3911"/>
              <a:gd name="T113" fmla="*/ 900 h 3577"/>
              <a:gd name="T114" fmla="*/ 1653 w 3911"/>
              <a:gd name="T115" fmla="*/ 1257 h 3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11" h="3577">
                <a:moveTo>
                  <a:pt x="1429" y="1334"/>
                </a:moveTo>
                <a:cubicBezTo>
                  <a:pt x="1524" y="1334"/>
                  <a:pt x="1603" y="1312"/>
                  <a:pt x="1664" y="1270"/>
                </a:cubicBezTo>
                <a:lnTo>
                  <a:pt x="1665" y="1268"/>
                </a:lnTo>
                <a:cubicBezTo>
                  <a:pt x="1692" y="1237"/>
                  <a:pt x="1718" y="1183"/>
                  <a:pt x="1744" y="1109"/>
                </a:cubicBezTo>
                <a:cubicBezTo>
                  <a:pt x="1769" y="1036"/>
                  <a:pt x="1788" y="954"/>
                  <a:pt x="1799" y="865"/>
                </a:cubicBezTo>
                <a:cubicBezTo>
                  <a:pt x="1806" y="808"/>
                  <a:pt x="1809" y="764"/>
                  <a:pt x="1809" y="730"/>
                </a:cubicBezTo>
                <a:cubicBezTo>
                  <a:pt x="1809" y="628"/>
                  <a:pt x="1789" y="552"/>
                  <a:pt x="1749" y="504"/>
                </a:cubicBezTo>
                <a:cubicBezTo>
                  <a:pt x="1709" y="454"/>
                  <a:pt x="1651" y="430"/>
                  <a:pt x="1579" y="430"/>
                </a:cubicBezTo>
                <a:cubicBezTo>
                  <a:pt x="1489" y="430"/>
                  <a:pt x="1410" y="453"/>
                  <a:pt x="1343" y="499"/>
                </a:cubicBezTo>
                <a:lnTo>
                  <a:pt x="1341" y="500"/>
                </a:lnTo>
                <a:cubicBezTo>
                  <a:pt x="1315" y="531"/>
                  <a:pt x="1288" y="583"/>
                  <a:pt x="1264" y="654"/>
                </a:cubicBezTo>
                <a:cubicBezTo>
                  <a:pt x="1239" y="725"/>
                  <a:pt x="1220" y="807"/>
                  <a:pt x="1209" y="898"/>
                </a:cubicBezTo>
                <a:cubicBezTo>
                  <a:pt x="1201" y="946"/>
                  <a:pt x="1197" y="991"/>
                  <a:pt x="1197" y="1033"/>
                </a:cubicBezTo>
                <a:cubicBezTo>
                  <a:pt x="1197" y="1134"/>
                  <a:pt x="1218" y="1209"/>
                  <a:pt x="1258" y="1259"/>
                </a:cubicBezTo>
                <a:cubicBezTo>
                  <a:pt x="1299" y="1308"/>
                  <a:pt x="1357" y="1334"/>
                  <a:pt x="1429" y="1334"/>
                </a:cubicBezTo>
                <a:close/>
                <a:moveTo>
                  <a:pt x="3648" y="250"/>
                </a:moveTo>
                <a:lnTo>
                  <a:pt x="3651" y="252"/>
                </a:lnTo>
                <a:cubicBezTo>
                  <a:pt x="3663" y="261"/>
                  <a:pt x="3679" y="270"/>
                  <a:pt x="3698" y="278"/>
                </a:cubicBezTo>
                <a:cubicBezTo>
                  <a:pt x="3717" y="286"/>
                  <a:pt x="3736" y="291"/>
                  <a:pt x="3754" y="293"/>
                </a:cubicBezTo>
                <a:cubicBezTo>
                  <a:pt x="3760" y="294"/>
                  <a:pt x="3770" y="295"/>
                  <a:pt x="3783" y="295"/>
                </a:cubicBezTo>
                <a:cubicBezTo>
                  <a:pt x="3866" y="295"/>
                  <a:pt x="3908" y="249"/>
                  <a:pt x="3908" y="158"/>
                </a:cubicBezTo>
                <a:cubicBezTo>
                  <a:pt x="3908" y="117"/>
                  <a:pt x="3903" y="81"/>
                  <a:pt x="3894" y="49"/>
                </a:cubicBezTo>
                <a:lnTo>
                  <a:pt x="3893" y="47"/>
                </a:lnTo>
                <a:lnTo>
                  <a:pt x="3891" y="45"/>
                </a:lnTo>
                <a:cubicBezTo>
                  <a:pt x="3878" y="36"/>
                  <a:pt x="3862" y="27"/>
                  <a:pt x="3843" y="19"/>
                </a:cubicBezTo>
                <a:cubicBezTo>
                  <a:pt x="3824" y="11"/>
                  <a:pt x="3805" y="6"/>
                  <a:pt x="3789" y="4"/>
                </a:cubicBezTo>
                <a:cubicBezTo>
                  <a:pt x="3772" y="2"/>
                  <a:pt x="3761" y="0"/>
                  <a:pt x="3755" y="0"/>
                </a:cubicBezTo>
                <a:cubicBezTo>
                  <a:pt x="3716" y="0"/>
                  <a:pt x="3685" y="13"/>
                  <a:pt x="3664" y="38"/>
                </a:cubicBezTo>
                <a:cubicBezTo>
                  <a:pt x="3644" y="63"/>
                  <a:pt x="3633" y="97"/>
                  <a:pt x="3633" y="141"/>
                </a:cubicBezTo>
                <a:cubicBezTo>
                  <a:pt x="3633" y="182"/>
                  <a:pt x="3638" y="218"/>
                  <a:pt x="3648" y="248"/>
                </a:cubicBezTo>
                <a:lnTo>
                  <a:pt x="3648" y="250"/>
                </a:lnTo>
                <a:close/>
                <a:moveTo>
                  <a:pt x="3677" y="49"/>
                </a:moveTo>
                <a:cubicBezTo>
                  <a:pt x="3695" y="28"/>
                  <a:pt x="3721" y="17"/>
                  <a:pt x="3755" y="17"/>
                </a:cubicBezTo>
                <a:cubicBezTo>
                  <a:pt x="3759" y="17"/>
                  <a:pt x="3767" y="18"/>
                  <a:pt x="3786" y="20"/>
                </a:cubicBezTo>
                <a:cubicBezTo>
                  <a:pt x="3802" y="22"/>
                  <a:pt x="3819" y="27"/>
                  <a:pt x="3836" y="34"/>
                </a:cubicBezTo>
                <a:cubicBezTo>
                  <a:pt x="3853" y="41"/>
                  <a:pt x="3867" y="49"/>
                  <a:pt x="3878" y="57"/>
                </a:cubicBezTo>
                <a:cubicBezTo>
                  <a:pt x="3887" y="86"/>
                  <a:pt x="3891" y="120"/>
                  <a:pt x="3891" y="158"/>
                </a:cubicBezTo>
                <a:cubicBezTo>
                  <a:pt x="3891" y="239"/>
                  <a:pt x="3856" y="278"/>
                  <a:pt x="3783" y="278"/>
                </a:cubicBezTo>
                <a:cubicBezTo>
                  <a:pt x="3771" y="278"/>
                  <a:pt x="3762" y="278"/>
                  <a:pt x="3756" y="277"/>
                </a:cubicBezTo>
                <a:cubicBezTo>
                  <a:pt x="3740" y="275"/>
                  <a:pt x="3722" y="270"/>
                  <a:pt x="3705" y="263"/>
                </a:cubicBezTo>
                <a:cubicBezTo>
                  <a:pt x="3688" y="256"/>
                  <a:pt x="3674" y="248"/>
                  <a:pt x="3663" y="240"/>
                </a:cubicBezTo>
                <a:cubicBezTo>
                  <a:pt x="3654" y="213"/>
                  <a:pt x="3650" y="179"/>
                  <a:pt x="3650" y="141"/>
                </a:cubicBezTo>
                <a:cubicBezTo>
                  <a:pt x="3650" y="101"/>
                  <a:pt x="3659" y="70"/>
                  <a:pt x="3677" y="49"/>
                </a:cubicBezTo>
                <a:close/>
                <a:moveTo>
                  <a:pt x="3469" y="1001"/>
                </a:moveTo>
                <a:cubicBezTo>
                  <a:pt x="3509" y="1007"/>
                  <a:pt x="3546" y="1010"/>
                  <a:pt x="3580" y="1010"/>
                </a:cubicBezTo>
                <a:cubicBezTo>
                  <a:pt x="3688" y="1010"/>
                  <a:pt x="3770" y="980"/>
                  <a:pt x="3827" y="920"/>
                </a:cubicBezTo>
                <a:cubicBezTo>
                  <a:pt x="3883" y="860"/>
                  <a:pt x="3911" y="769"/>
                  <a:pt x="3911" y="649"/>
                </a:cubicBezTo>
                <a:cubicBezTo>
                  <a:pt x="3911" y="560"/>
                  <a:pt x="3896" y="475"/>
                  <a:pt x="3867" y="396"/>
                </a:cubicBezTo>
                <a:lnTo>
                  <a:pt x="3866" y="392"/>
                </a:lnTo>
                <a:lnTo>
                  <a:pt x="3665" y="343"/>
                </a:lnTo>
                <a:lnTo>
                  <a:pt x="3669" y="356"/>
                </a:lnTo>
                <a:cubicBezTo>
                  <a:pt x="3677" y="386"/>
                  <a:pt x="3684" y="423"/>
                  <a:pt x="3689" y="468"/>
                </a:cubicBezTo>
                <a:cubicBezTo>
                  <a:pt x="3695" y="513"/>
                  <a:pt x="3698" y="555"/>
                  <a:pt x="3698" y="592"/>
                </a:cubicBezTo>
                <a:cubicBezTo>
                  <a:pt x="3698" y="652"/>
                  <a:pt x="3688" y="697"/>
                  <a:pt x="3669" y="725"/>
                </a:cubicBezTo>
                <a:cubicBezTo>
                  <a:pt x="3651" y="752"/>
                  <a:pt x="3617" y="766"/>
                  <a:pt x="3567" y="766"/>
                </a:cubicBezTo>
                <a:lnTo>
                  <a:pt x="3559" y="766"/>
                </a:lnTo>
                <a:cubicBezTo>
                  <a:pt x="3567" y="687"/>
                  <a:pt x="3572" y="620"/>
                  <a:pt x="3572" y="564"/>
                </a:cubicBezTo>
                <a:cubicBezTo>
                  <a:pt x="3572" y="470"/>
                  <a:pt x="3556" y="398"/>
                  <a:pt x="3524" y="350"/>
                </a:cubicBezTo>
                <a:cubicBezTo>
                  <a:pt x="3491" y="302"/>
                  <a:pt x="3436" y="271"/>
                  <a:pt x="3359" y="258"/>
                </a:cubicBezTo>
                <a:cubicBezTo>
                  <a:pt x="3339" y="255"/>
                  <a:pt x="3318" y="254"/>
                  <a:pt x="3298" y="254"/>
                </a:cubicBezTo>
                <a:cubicBezTo>
                  <a:pt x="3224" y="254"/>
                  <a:pt x="3166" y="278"/>
                  <a:pt x="3126" y="327"/>
                </a:cubicBezTo>
                <a:cubicBezTo>
                  <a:pt x="3086" y="376"/>
                  <a:pt x="3066" y="447"/>
                  <a:pt x="3066" y="538"/>
                </a:cubicBezTo>
                <a:cubicBezTo>
                  <a:pt x="3066" y="667"/>
                  <a:pt x="3102" y="772"/>
                  <a:pt x="3174" y="852"/>
                </a:cubicBezTo>
                <a:cubicBezTo>
                  <a:pt x="3245" y="932"/>
                  <a:pt x="3344" y="982"/>
                  <a:pt x="3469" y="1001"/>
                </a:cubicBezTo>
                <a:close/>
                <a:moveTo>
                  <a:pt x="3139" y="338"/>
                </a:moveTo>
                <a:cubicBezTo>
                  <a:pt x="3176" y="293"/>
                  <a:pt x="3229" y="270"/>
                  <a:pt x="3298" y="270"/>
                </a:cubicBezTo>
                <a:cubicBezTo>
                  <a:pt x="3317" y="270"/>
                  <a:pt x="3337" y="272"/>
                  <a:pt x="3357" y="275"/>
                </a:cubicBezTo>
                <a:cubicBezTo>
                  <a:pt x="3428" y="287"/>
                  <a:pt x="3480" y="315"/>
                  <a:pt x="3510" y="360"/>
                </a:cubicBezTo>
                <a:cubicBezTo>
                  <a:pt x="3540" y="404"/>
                  <a:pt x="3555" y="473"/>
                  <a:pt x="3555" y="564"/>
                </a:cubicBezTo>
                <a:cubicBezTo>
                  <a:pt x="3555" y="621"/>
                  <a:pt x="3550" y="692"/>
                  <a:pt x="3541" y="774"/>
                </a:cubicBezTo>
                <a:lnTo>
                  <a:pt x="3540" y="783"/>
                </a:lnTo>
                <a:lnTo>
                  <a:pt x="3567" y="783"/>
                </a:lnTo>
                <a:cubicBezTo>
                  <a:pt x="3622" y="783"/>
                  <a:pt x="3662" y="767"/>
                  <a:pt x="3683" y="735"/>
                </a:cubicBezTo>
                <a:cubicBezTo>
                  <a:pt x="3704" y="704"/>
                  <a:pt x="3715" y="656"/>
                  <a:pt x="3715" y="592"/>
                </a:cubicBezTo>
                <a:cubicBezTo>
                  <a:pt x="3715" y="554"/>
                  <a:pt x="3712" y="511"/>
                  <a:pt x="3706" y="466"/>
                </a:cubicBezTo>
                <a:cubicBezTo>
                  <a:pt x="3701" y="427"/>
                  <a:pt x="3695" y="393"/>
                  <a:pt x="3689" y="366"/>
                </a:cubicBezTo>
                <a:lnTo>
                  <a:pt x="3853" y="406"/>
                </a:lnTo>
                <a:cubicBezTo>
                  <a:pt x="3880" y="482"/>
                  <a:pt x="3894" y="564"/>
                  <a:pt x="3894" y="649"/>
                </a:cubicBezTo>
                <a:cubicBezTo>
                  <a:pt x="3894" y="765"/>
                  <a:pt x="3867" y="852"/>
                  <a:pt x="3814" y="908"/>
                </a:cubicBezTo>
                <a:cubicBezTo>
                  <a:pt x="3762" y="965"/>
                  <a:pt x="3683" y="993"/>
                  <a:pt x="3580" y="993"/>
                </a:cubicBezTo>
                <a:cubicBezTo>
                  <a:pt x="3547" y="993"/>
                  <a:pt x="3511" y="990"/>
                  <a:pt x="3471" y="984"/>
                </a:cubicBezTo>
                <a:cubicBezTo>
                  <a:pt x="3351" y="966"/>
                  <a:pt x="3255" y="918"/>
                  <a:pt x="3186" y="841"/>
                </a:cubicBezTo>
                <a:cubicBezTo>
                  <a:pt x="3117" y="764"/>
                  <a:pt x="3082" y="662"/>
                  <a:pt x="3082" y="538"/>
                </a:cubicBezTo>
                <a:cubicBezTo>
                  <a:pt x="3082" y="451"/>
                  <a:pt x="3101" y="383"/>
                  <a:pt x="3139" y="338"/>
                </a:cubicBezTo>
                <a:close/>
                <a:moveTo>
                  <a:pt x="3297" y="707"/>
                </a:moveTo>
                <a:lnTo>
                  <a:pt x="3299" y="709"/>
                </a:lnTo>
                <a:cubicBezTo>
                  <a:pt x="3322" y="726"/>
                  <a:pt x="3360" y="742"/>
                  <a:pt x="3415" y="758"/>
                </a:cubicBezTo>
                <a:lnTo>
                  <a:pt x="3426" y="761"/>
                </a:lnTo>
                <a:lnTo>
                  <a:pt x="3426" y="750"/>
                </a:lnTo>
                <a:cubicBezTo>
                  <a:pt x="3425" y="690"/>
                  <a:pt x="3422" y="630"/>
                  <a:pt x="3418" y="570"/>
                </a:cubicBezTo>
                <a:cubicBezTo>
                  <a:pt x="3415" y="536"/>
                  <a:pt x="3411" y="509"/>
                  <a:pt x="3404" y="488"/>
                </a:cubicBezTo>
                <a:lnTo>
                  <a:pt x="3402" y="485"/>
                </a:lnTo>
                <a:cubicBezTo>
                  <a:pt x="3393" y="476"/>
                  <a:pt x="3381" y="469"/>
                  <a:pt x="3367" y="464"/>
                </a:cubicBezTo>
                <a:lnTo>
                  <a:pt x="3367" y="464"/>
                </a:lnTo>
                <a:cubicBezTo>
                  <a:pt x="3353" y="459"/>
                  <a:pt x="3339" y="456"/>
                  <a:pt x="3326" y="456"/>
                </a:cubicBezTo>
                <a:cubicBezTo>
                  <a:pt x="3303" y="456"/>
                  <a:pt x="3284" y="465"/>
                  <a:pt x="3270" y="483"/>
                </a:cubicBezTo>
                <a:cubicBezTo>
                  <a:pt x="3257" y="500"/>
                  <a:pt x="3250" y="526"/>
                  <a:pt x="3250" y="558"/>
                </a:cubicBezTo>
                <a:cubicBezTo>
                  <a:pt x="3250" y="592"/>
                  <a:pt x="3254" y="620"/>
                  <a:pt x="3263" y="643"/>
                </a:cubicBezTo>
                <a:cubicBezTo>
                  <a:pt x="3271" y="665"/>
                  <a:pt x="3283" y="686"/>
                  <a:pt x="3297" y="707"/>
                </a:cubicBezTo>
                <a:close/>
                <a:moveTo>
                  <a:pt x="3283" y="494"/>
                </a:moveTo>
                <a:cubicBezTo>
                  <a:pt x="3294" y="480"/>
                  <a:pt x="3308" y="473"/>
                  <a:pt x="3326" y="473"/>
                </a:cubicBezTo>
                <a:cubicBezTo>
                  <a:pt x="3337" y="473"/>
                  <a:pt x="3349" y="475"/>
                  <a:pt x="3361" y="479"/>
                </a:cubicBezTo>
                <a:cubicBezTo>
                  <a:pt x="3372" y="483"/>
                  <a:pt x="3382" y="489"/>
                  <a:pt x="3389" y="495"/>
                </a:cubicBezTo>
                <a:cubicBezTo>
                  <a:pt x="3394" y="515"/>
                  <a:pt x="3399" y="540"/>
                  <a:pt x="3402" y="571"/>
                </a:cubicBezTo>
                <a:cubicBezTo>
                  <a:pt x="3405" y="627"/>
                  <a:pt x="3408" y="683"/>
                  <a:pt x="3409" y="739"/>
                </a:cubicBezTo>
                <a:cubicBezTo>
                  <a:pt x="3363" y="725"/>
                  <a:pt x="3330" y="711"/>
                  <a:pt x="3310" y="696"/>
                </a:cubicBezTo>
                <a:cubicBezTo>
                  <a:pt x="3297" y="677"/>
                  <a:pt x="3286" y="657"/>
                  <a:pt x="3278" y="637"/>
                </a:cubicBezTo>
                <a:cubicBezTo>
                  <a:pt x="3270" y="616"/>
                  <a:pt x="3267" y="590"/>
                  <a:pt x="3267" y="558"/>
                </a:cubicBezTo>
                <a:cubicBezTo>
                  <a:pt x="3267" y="530"/>
                  <a:pt x="3272" y="508"/>
                  <a:pt x="3283" y="494"/>
                </a:cubicBezTo>
                <a:close/>
                <a:moveTo>
                  <a:pt x="3076" y="1555"/>
                </a:moveTo>
                <a:lnTo>
                  <a:pt x="3076" y="1768"/>
                </a:lnTo>
                <a:lnTo>
                  <a:pt x="3900" y="1898"/>
                </a:lnTo>
                <a:lnTo>
                  <a:pt x="3900" y="1637"/>
                </a:lnTo>
                <a:lnTo>
                  <a:pt x="3312" y="1545"/>
                </a:lnTo>
                <a:cubicBezTo>
                  <a:pt x="3297" y="1486"/>
                  <a:pt x="3287" y="1440"/>
                  <a:pt x="3283" y="1410"/>
                </a:cubicBezTo>
                <a:cubicBezTo>
                  <a:pt x="3283" y="1379"/>
                  <a:pt x="3290" y="1357"/>
                  <a:pt x="3302" y="1344"/>
                </a:cubicBezTo>
                <a:cubicBezTo>
                  <a:pt x="3314" y="1331"/>
                  <a:pt x="3333" y="1325"/>
                  <a:pt x="3359" y="1325"/>
                </a:cubicBezTo>
                <a:cubicBezTo>
                  <a:pt x="3366" y="1325"/>
                  <a:pt x="3378" y="1326"/>
                  <a:pt x="3393" y="1327"/>
                </a:cubicBezTo>
                <a:lnTo>
                  <a:pt x="3900" y="1407"/>
                </a:lnTo>
                <a:lnTo>
                  <a:pt x="3900" y="1146"/>
                </a:lnTo>
                <a:lnTo>
                  <a:pt x="3401" y="1067"/>
                </a:lnTo>
                <a:cubicBezTo>
                  <a:pt x="3367" y="1062"/>
                  <a:pt x="3339" y="1059"/>
                  <a:pt x="3316" y="1059"/>
                </a:cubicBezTo>
                <a:cubicBezTo>
                  <a:pt x="3238" y="1059"/>
                  <a:pt x="3176" y="1081"/>
                  <a:pt x="3132" y="1124"/>
                </a:cubicBezTo>
                <a:cubicBezTo>
                  <a:pt x="3088" y="1167"/>
                  <a:pt x="3066" y="1232"/>
                  <a:pt x="3066" y="1319"/>
                </a:cubicBezTo>
                <a:cubicBezTo>
                  <a:pt x="3066" y="1378"/>
                  <a:pt x="3092" y="1453"/>
                  <a:pt x="3144" y="1543"/>
                </a:cubicBezTo>
                <a:lnTo>
                  <a:pt x="3076" y="1555"/>
                </a:lnTo>
                <a:close/>
                <a:moveTo>
                  <a:pt x="3082" y="1319"/>
                </a:moveTo>
                <a:cubicBezTo>
                  <a:pt x="3082" y="1237"/>
                  <a:pt x="3103" y="1175"/>
                  <a:pt x="3144" y="1136"/>
                </a:cubicBezTo>
                <a:cubicBezTo>
                  <a:pt x="3184" y="1096"/>
                  <a:pt x="3242" y="1076"/>
                  <a:pt x="3316" y="1076"/>
                </a:cubicBezTo>
                <a:cubicBezTo>
                  <a:pt x="3338" y="1076"/>
                  <a:pt x="3366" y="1078"/>
                  <a:pt x="3398" y="1084"/>
                </a:cubicBezTo>
                <a:lnTo>
                  <a:pt x="3883" y="1161"/>
                </a:lnTo>
                <a:lnTo>
                  <a:pt x="3883" y="1388"/>
                </a:lnTo>
                <a:lnTo>
                  <a:pt x="3396" y="1311"/>
                </a:lnTo>
                <a:cubicBezTo>
                  <a:pt x="3379" y="1309"/>
                  <a:pt x="3367" y="1308"/>
                  <a:pt x="3359" y="1308"/>
                </a:cubicBezTo>
                <a:cubicBezTo>
                  <a:pt x="3328" y="1308"/>
                  <a:pt x="3305" y="1316"/>
                  <a:pt x="3290" y="1333"/>
                </a:cubicBezTo>
                <a:cubicBezTo>
                  <a:pt x="3274" y="1349"/>
                  <a:pt x="3267" y="1375"/>
                  <a:pt x="3267" y="1411"/>
                </a:cubicBezTo>
                <a:cubicBezTo>
                  <a:pt x="3271" y="1444"/>
                  <a:pt x="3281" y="1492"/>
                  <a:pt x="3298" y="1555"/>
                </a:cubicBezTo>
                <a:lnTo>
                  <a:pt x="3299" y="1560"/>
                </a:lnTo>
                <a:lnTo>
                  <a:pt x="3883" y="1652"/>
                </a:lnTo>
                <a:lnTo>
                  <a:pt x="3883" y="1879"/>
                </a:lnTo>
                <a:lnTo>
                  <a:pt x="3093" y="1754"/>
                </a:lnTo>
                <a:lnTo>
                  <a:pt x="3093" y="1569"/>
                </a:lnTo>
                <a:lnTo>
                  <a:pt x="3170" y="1556"/>
                </a:lnTo>
                <a:lnTo>
                  <a:pt x="3164" y="1545"/>
                </a:lnTo>
                <a:cubicBezTo>
                  <a:pt x="3110" y="1453"/>
                  <a:pt x="3082" y="1377"/>
                  <a:pt x="3082" y="1319"/>
                </a:cubicBezTo>
                <a:close/>
                <a:moveTo>
                  <a:pt x="3900" y="2249"/>
                </a:moveTo>
                <a:lnTo>
                  <a:pt x="3900" y="2033"/>
                </a:lnTo>
                <a:lnTo>
                  <a:pt x="3076" y="1903"/>
                </a:lnTo>
                <a:lnTo>
                  <a:pt x="3076" y="2164"/>
                </a:lnTo>
                <a:lnTo>
                  <a:pt x="3666" y="2258"/>
                </a:lnTo>
                <a:cubicBezTo>
                  <a:pt x="3679" y="2308"/>
                  <a:pt x="3688" y="2353"/>
                  <a:pt x="3693" y="2390"/>
                </a:cubicBezTo>
                <a:cubicBezTo>
                  <a:pt x="3693" y="2419"/>
                  <a:pt x="3687" y="2441"/>
                  <a:pt x="3675" y="2453"/>
                </a:cubicBezTo>
                <a:cubicBezTo>
                  <a:pt x="3663" y="2466"/>
                  <a:pt x="3643" y="2472"/>
                  <a:pt x="3617" y="2472"/>
                </a:cubicBezTo>
                <a:cubicBezTo>
                  <a:pt x="3602" y="2472"/>
                  <a:pt x="3591" y="2471"/>
                  <a:pt x="3582" y="2469"/>
                </a:cubicBezTo>
                <a:lnTo>
                  <a:pt x="3076" y="2391"/>
                </a:lnTo>
                <a:lnTo>
                  <a:pt x="3076" y="2652"/>
                </a:lnTo>
                <a:lnTo>
                  <a:pt x="3576" y="2731"/>
                </a:lnTo>
                <a:cubicBezTo>
                  <a:pt x="3609" y="2737"/>
                  <a:pt x="3637" y="2739"/>
                  <a:pt x="3660" y="2739"/>
                </a:cubicBezTo>
                <a:cubicBezTo>
                  <a:pt x="3739" y="2739"/>
                  <a:pt x="3801" y="2717"/>
                  <a:pt x="3845" y="2675"/>
                </a:cubicBezTo>
                <a:cubicBezTo>
                  <a:pt x="3889" y="2632"/>
                  <a:pt x="3911" y="2566"/>
                  <a:pt x="3911" y="2481"/>
                </a:cubicBezTo>
                <a:cubicBezTo>
                  <a:pt x="3911" y="2419"/>
                  <a:pt x="3885" y="2345"/>
                  <a:pt x="3835" y="2258"/>
                </a:cubicBezTo>
                <a:lnTo>
                  <a:pt x="3900" y="2249"/>
                </a:lnTo>
                <a:close/>
                <a:moveTo>
                  <a:pt x="3894" y="2481"/>
                </a:moveTo>
                <a:cubicBezTo>
                  <a:pt x="3894" y="2562"/>
                  <a:pt x="3874" y="2623"/>
                  <a:pt x="3833" y="2663"/>
                </a:cubicBezTo>
                <a:cubicBezTo>
                  <a:pt x="3792" y="2702"/>
                  <a:pt x="3734" y="2722"/>
                  <a:pt x="3660" y="2722"/>
                </a:cubicBezTo>
                <a:cubicBezTo>
                  <a:pt x="3638" y="2722"/>
                  <a:pt x="3611" y="2720"/>
                  <a:pt x="3579" y="2715"/>
                </a:cubicBezTo>
                <a:lnTo>
                  <a:pt x="3093" y="2638"/>
                </a:lnTo>
                <a:lnTo>
                  <a:pt x="3093" y="2411"/>
                </a:lnTo>
                <a:lnTo>
                  <a:pt x="3579" y="2486"/>
                </a:lnTo>
                <a:cubicBezTo>
                  <a:pt x="3588" y="2488"/>
                  <a:pt x="3601" y="2489"/>
                  <a:pt x="3617" y="2489"/>
                </a:cubicBezTo>
                <a:cubicBezTo>
                  <a:pt x="3648" y="2489"/>
                  <a:pt x="3671" y="2481"/>
                  <a:pt x="3687" y="2465"/>
                </a:cubicBezTo>
                <a:cubicBezTo>
                  <a:pt x="3702" y="2449"/>
                  <a:pt x="3710" y="2424"/>
                  <a:pt x="3710" y="2389"/>
                </a:cubicBezTo>
                <a:cubicBezTo>
                  <a:pt x="3705" y="2349"/>
                  <a:pt x="3695" y="2302"/>
                  <a:pt x="3680" y="2248"/>
                </a:cubicBezTo>
                <a:lnTo>
                  <a:pt x="3679" y="2243"/>
                </a:lnTo>
                <a:lnTo>
                  <a:pt x="3093" y="2150"/>
                </a:lnTo>
                <a:lnTo>
                  <a:pt x="3093" y="1923"/>
                </a:lnTo>
                <a:lnTo>
                  <a:pt x="3883" y="2047"/>
                </a:lnTo>
                <a:lnTo>
                  <a:pt x="3883" y="2234"/>
                </a:lnTo>
                <a:lnTo>
                  <a:pt x="3808" y="2246"/>
                </a:lnTo>
                <a:lnTo>
                  <a:pt x="3814" y="2256"/>
                </a:lnTo>
                <a:cubicBezTo>
                  <a:pt x="3867" y="2345"/>
                  <a:pt x="3894" y="2420"/>
                  <a:pt x="3894" y="2481"/>
                </a:cubicBezTo>
                <a:close/>
                <a:moveTo>
                  <a:pt x="2650" y="2947"/>
                </a:moveTo>
                <a:cubicBezTo>
                  <a:pt x="2708" y="2947"/>
                  <a:pt x="2770" y="2955"/>
                  <a:pt x="2832" y="2971"/>
                </a:cubicBezTo>
                <a:lnTo>
                  <a:pt x="2840" y="2973"/>
                </a:lnTo>
                <a:lnTo>
                  <a:pt x="2900" y="2786"/>
                </a:lnTo>
                <a:lnTo>
                  <a:pt x="2893" y="2783"/>
                </a:lnTo>
                <a:cubicBezTo>
                  <a:pt x="2859" y="2770"/>
                  <a:pt x="2821" y="2758"/>
                  <a:pt x="2778" y="2747"/>
                </a:cubicBezTo>
                <a:cubicBezTo>
                  <a:pt x="2734" y="2737"/>
                  <a:pt x="2692" y="2732"/>
                  <a:pt x="2653" y="2732"/>
                </a:cubicBezTo>
                <a:cubicBezTo>
                  <a:pt x="2421" y="2732"/>
                  <a:pt x="2291" y="2814"/>
                  <a:pt x="2264" y="2976"/>
                </a:cubicBezTo>
                <a:cubicBezTo>
                  <a:pt x="2262" y="2987"/>
                  <a:pt x="2261" y="3003"/>
                  <a:pt x="2261" y="3024"/>
                </a:cubicBezTo>
                <a:cubicBezTo>
                  <a:pt x="2261" y="3082"/>
                  <a:pt x="2280" y="3130"/>
                  <a:pt x="2317" y="3164"/>
                </a:cubicBezTo>
                <a:cubicBezTo>
                  <a:pt x="2353" y="3199"/>
                  <a:pt x="2406" y="3225"/>
                  <a:pt x="2475" y="3242"/>
                </a:cubicBezTo>
                <a:cubicBezTo>
                  <a:pt x="2519" y="3253"/>
                  <a:pt x="2549" y="3264"/>
                  <a:pt x="2566" y="3273"/>
                </a:cubicBezTo>
                <a:cubicBezTo>
                  <a:pt x="2581" y="3281"/>
                  <a:pt x="2588" y="3293"/>
                  <a:pt x="2588" y="3309"/>
                </a:cubicBezTo>
                <a:cubicBezTo>
                  <a:pt x="2588" y="3327"/>
                  <a:pt x="2583" y="3341"/>
                  <a:pt x="2572" y="3353"/>
                </a:cubicBezTo>
                <a:cubicBezTo>
                  <a:pt x="2549" y="3360"/>
                  <a:pt x="2515" y="3364"/>
                  <a:pt x="2469" y="3364"/>
                </a:cubicBezTo>
                <a:cubicBezTo>
                  <a:pt x="2388" y="3364"/>
                  <a:pt x="2310" y="3353"/>
                  <a:pt x="2235" y="3332"/>
                </a:cubicBezTo>
                <a:lnTo>
                  <a:pt x="2227" y="3330"/>
                </a:lnTo>
                <a:lnTo>
                  <a:pt x="2174" y="3515"/>
                </a:lnTo>
                <a:lnTo>
                  <a:pt x="2180" y="3518"/>
                </a:lnTo>
                <a:cubicBezTo>
                  <a:pt x="2217" y="3536"/>
                  <a:pt x="2262" y="3550"/>
                  <a:pt x="2315" y="3561"/>
                </a:cubicBezTo>
                <a:cubicBezTo>
                  <a:pt x="2366" y="3572"/>
                  <a:pt x="2422" y="3577"/>
                  <a:pt x="2480" y="3577"/>
                </a:cubicBezTo>
                <a:cubicBezTo>
                  <a:pt x="2708" y="3577"/>
                  <a:pt x="2834" y="3496"/>
                  <a:pt x="2856" y="3335"/>
                </a:cubicBezTo>
                <a:cubicBezTo>
                  <a:pt x="2859" y="3314"/>
                  <a:pt x="2861" y="3296"/>
                  <a:pt x="2861" y="3280"/>
                </a:cubicBezTo>
                <a:cubicBezTo>
                  <a:pt x="2861" y="3222"/>
                  <a:pt x="2843" y="3175"/>
                  <a:pt x="2808" y="3141"/>
                </a:cubicBezTo>
                <a:cubicBezTo>
                  <a:pt x="2773" y="3107"/>
                  <a:pt x="2715" y="3081"/>
                  <a:pt x="2637" y="3064"/>
                </a:cubicBezTo>
                <a:cubicBezTo>
                  <a:pt x="2588" y="3052"/>
                  <a:pt x="2555" y="3041"/>
                  <a:pt x="2539" y="3032"/>
                </a:cubicBezTo>
                <a:cubicBezTo>
                  <a:pt x="2525" y="3024"/>
                  <a:pt x="2519" y="3013"/>
                  <a:pt x="2519" y="2998"/>
                </a:cubicBezTo>
                <a:cubicBezTo>
                  <a:pt x="2519" y="2985"/>
                  <a:pt x="2523" y="2973"/>
                  <a:pt x="2533" y="2962"/>
                </a:cubicBezTo>
                <a:cubicBezTo>
                  <a:pt x="2554" y="2952"/>
                  <a:pt x="2594" y="2947"/>
                  <a:pt x="2650" y="2947"/>
                </a:cubicBezTo>
                <a:close/>
                <a:moveTo>
                  <a:pt x="2521" y="2950"/>
                </a:moveTo>
                <a:cubicBezTo>
                  <a:pt x="2508" y="2964"/>
                  <a:pt x="2502" y="2981"/>
                  <a:pt x="2502" y="2998"/>
                </a:cubicBezTo>
                <a:cubicBezTo>
                  <a:pt x="2502" y="3020"/>
                  <a:pt x="2512" y="3036"/>
                  <a:pt x="2531" y="3047"/>
                </a:cubicBezTo>
                <a:cubicBezTo>
                  <a:pt x="2548" y="3056"/>
                  <a:pt x="2581" y="3067"/>
                  <a:pt x="2633" y="3080"/>
                </a:cubicBezTo>
                <a:cubicBezTo>
                  <a:pt x="2709" y="3097"/>
                  <a:pt x="2764" y="3121"/>
                  <a:pt x="2796" y="3153"/>
                </a:cubicBezTo>
                <a:cubicBezTo>
                  <a:pt x="2828" y="3184"/>
                  <a:pt x="2844" y="3227"/>
                  <a:pt x="2844" y="3280"/>
                </a:cubicBezTo>
                <a:cubicBezTo>
                  <a:pt x="2844" y="3295"/>
                  <a:pt x="2843" y="3313"/>
                  <a:pt x="2840" y="3333"/>
                </a:cubicBezTo>
                <a:cubicBezTo>
                  <a:pt x="2819" y="3486"/>
                  <a:pt x="2701" y="3560"/>
                  <a:pt x="2480" y="3560"/>
                </a:cubicBezTo>
                <a:cubicBezTo>
                  <a:pt x="2423" y="3560"/>
                  <a:pt x="2369" y="3555"/>
                  <a:pt x="2318" y="3544"/>
                </a:cubicBezTo>
                <a:cubicBezTo>
                  <a:pt x="2270" y="3535"/>
                  <a:pt x="2228" y="3522"/>
                  <a:pt x="2194" y="3506"/>
                </a:cubicBezTo>
                <a:lnTo>
                  <a:pt x="2238" y="3350"/>
                </a:lnTo>
                <a:cubicBezTo>
                  <a:pt x="2312" y="3371"/>
                  <a:pt x="2390" y="3381"/>
                  <a:pt x="2469" y="3381"/>
                </a:cubicBezTo>
                <a:cubicBezTo>
                  <a:pt x="2518" y="3381"/>
                  <a:pt x="2554" y="3377"/>
                  <a:pt x="2579" y="3368"/>
                </a:cubicBezTo>
                <a:lnTo>
                  <a:pt x="2582" y="3366"/>
                </a:lnTo>
                <a:cubicBezTo>
                  <a:pt x="2597" y="3351"/>
                  <a:pt x="2605" y="3332"/>
                  <a:pt x="2605" y="3309"/>
                </a:cubicBezTo>
                <a:cubicBezTo>
                  <a:pt x="2605" y="3287"/>
                  <a:pt x="2595" y="3270"/>
                  <a:pt x="2574" y="3258"/>
                </a:cubicBezTo>
                <a:cubicBezTo>
                  <a:pt x="2556" y="3248"/>
                  <a:pt x="2525" y="3238"/>
                  <a:pt x="2479" y="3226"/>
                </a:cubicBezTo>
                <a:cubicBezTo>
                  <a:pt x="2413" y="3209"/>
                  <a:pt x="2362" y="3184"/>
                  <a:pt x="2328" y="3152"/>
                </a:cubicBezTo>
                <a:cubicBezTo>
                  <a:pt x="2295" y="3121"/>
                  <a:pt x="2278" y="3078"/>
                  <a:pt x="2278" y="3024"/>
                </a:cubicBezTo>
                <a:cubicBezTo>
                  <a:pt x="2278" y="3004"/>
                  <a:pt x="2279" y="2989"/>
                  <a:pt x="2281" y="2979"/>
                </a:cubicBezTo>
                <a:cubicBezTo>
                  <a:pt x="2306" y="2824"/>
                  <a:pt x="2428" y="2749"/>
                  <a:pt x="2653" y="2749"/>
                </a:cubicBezTo>
                <a:cubicBezTo>
                  <a:pt x="2691" y="2749"/>
                  <a:pt x="2732" y="2754"/>
                  <a:pt x="2774" y="2764"/>
                </a:cubicBezTo>
                <a:cubicBezTo>
                  <a:pt x="2813" y="2773"/>
                  <a:pt x="2848" y="2784"/>
                  <a:pt x="2879" y="2796"/>
                </a:cubicBezTo>
                <a:lnTo>
                  <a:pt x="2829" y="2953"/>
                </a:lnTo>
                <a:cubicBezTo>
                  <a:pt x="2767" y="2938"/>
                  <a:pt x="2707" y="2930"/>
                  <a:pt x="2650" y="2930"/>
                </a:cubicBezTo>
                <a:cubicBezTo>
                  <a:pt x="2589" y="2930"/>
                  <a:pt x="2547" y="2936"/>
                  <a:pt x="2524" y="2948"/>
                </a:cubicBezTo>
                <a:lnTo>
                  <a:pt x="2521" y="2950"/>
                </a:lnTo>
                <a:close/>
                <a:moveTo>
                  <a:pt x="2190" y="3078"/>
                </a:moveTo>
                <a:cubicBezTo>
                  <a:pt x="2190" y="2969"/>
                  <a:pt x="2159" y="2883"/>
                  <a:pt x="2098" y="2822"/>
                </a:cubicBezTo>
                <a:cubicBezTo>
                  <a:pt x="2037" y="2762"/>
                  <a:pt x="1951" y="2732"/>
                  <a:pt x="1841" y="2732"/>
                </a:cubicBezTo>
                <a:cubicBezTo>
                  <a:pt x="1767" y="2732"/>
                  <a:pt x="1697" y="2748"/>
                  <a:pt x="1634" y="2779"/>
                </a:cubicBezTo>
                <a:cubicBezTo>
                  <a:pt x="1572" y="2810"/>
                  <a:pt x="1519" y="2856"/>
                  <a:pt x="1477" y="2916"/>
                </a:cubicBezTo>
                <a:cubicBezTo>
                  <a:pt x="1436" y="2975"/>
                  <a:pt x="1408" y="3048"/>
                  <a:pt x="1394" y="3130"/>
                </a:cubicBezTo>
                <a:cubicBezTo>
                  <a:pt x="1388" y="3167"/>
                  <a:pt x="1385" y="3202"/>
                  <a:pt x="1385" y="3234"/>
                </a:cubicBezTo>
                <a:cubicBezTo>
                  <a:pt x="1385" y="3343"/>
                  <a:pt x="1416" y="3428"/>
                  <a:pt x="1477" y="3487"/>
                </a:cubicBezTo>
                <a:cubicBezTo>
                  <a:pt x="1539" y="3547"/>
                  <a:pt x="1625" y="3577"/>
                  <a:pt x="1734" y="3577"/>
                </a:cubicBezTo>
                <a:cubicBezTo>
                  <a:pt x="1850" y="3577"/>
                  <a:pt x="1950" y="3542"/>
                  <a:pt x="2030" y="3474"/>
                </a:cubicBezTo>
                <a:cubicBezTo>
                  <a:pt x="2111" y="3405"/>
                  <a:pt x="2162" y="3306"/>
                  <a:pt x="2183" y="3177"/>
                </a:cubicBezTo>
                <a:cubicBezTo>
                  <a:pt x="2188" y="3138"/>
                  <a:pt x="2190" y="3104"/>
                  <a:pt x="2190" y="3078"/>
                </a:cubicBezTo>
                <a:close/>
                <a:moveTo>
                  <a:pt x="2166" y="3175"/>
                </a:moveTo>
                <a:cubicBezTo>
                  <a:pt x="2146" y="3299"/>
                  <a:pt x="2097" y="3395"/>
                  <a:pt x="2019" y="3461"/>
                </a:cubicBezTo>
                <a:cubicBezTo>
                  <a:pt x="1942" y="3527"/>
                  <a:pt x="1846" y="3560"/>
                  <a:pt x="1734" y="3560"/>
                </a:cubicBezTo>
                <a:cubicBezTo>
                  <a:pt x="1629" y="3560"/>
                  <a:pt x="1547" y="3532"/>
                  <a:pt x="1489" y="3475"/>
                </a:cubicBezTo>
                <a:cubicBezTo>
                  <a:pt x="1431" y="3419"/>
                  <a:pt x="1402" y="3338"/>
                  <a:pt x="1402" y="3234"/>
                </a:cubicBezTo>
                <a:cubicBezTo>
                  <a:pt x="1402" y="3203"/>
                  <a:pt x="1405" y="3169"/>
                  <a:pt x="1411" y="3133"/>
                </a:cubicBezTo>
                <a:cubicBezTo>
                  <a:pt x="1424" y="3053"/>
                  <a:pt x="1451" y="2983"/>
                  <a:pt x="1491" y="2925"/>
                </a:cubicBezTo>
                <a:cubicBezTo>
                  <a:pt x="1531" y="2868"/>
                  <a:pt x="1582" y="2824"/>
                  <a:pt x="1642" y="2794"/>
                </a:cubicBezTo>
                <a:cubicBezTo>
                  <a:pt x="1702" y="2764"/>
                  <a:pt x="1769" y="2749"/>
                  <a:pt x="1841" y="2749"/>
                </a:cubicBezTo>
                <a:cubicBezTo>
                  <a:pt x="1946" y="2749"/>
                  <a:pt x="2029" y="2778"/>
                  <a:pt x="2086" y="2834"/>
                </a:cubicBezTo>
                <a:cubicBezTo>
                  <a:pt x="2144" y="2891"/>
                  <a:pt x="2174" y="2973"/>
                  <a:pt x="2174" y="3078"/>
                </a:cubicBezTo>
                <a:cubicBezTo>
                  <a:pt x="2174" y="3104"/>
                  <a:pt x="2171" y="3136"/>
                  <a:pt x="2166" y="3175"/>
                </a:cubicBezTo>
                <a:close/>
                <a:moveTo>
                  <a:pt x="1818" y="2922"/>
                </a:moveTo>
                <a:cubicBezTo>
                  <a:pt x="1781" y="2922"/>
                  <a:pt x="1742" y="2935"/>
                  <a:pt x="1702" y="2960"/>
                </a:cubicBezTo>
                <a:lnTo>
                  <a:pt x="1700" y="2962"/>
                </a:lnTo>
                <a:cubicBezTo>
                  <a:pt x="1672" y="2995"/>
                  <a:pt x="1651" y="3057"/>
                  <a:pt x="1635" y="3152"/>
                </a:cubicBezTo>
                <a:cubicBezTo>
                  <a:pt x="1631" y="3176"/>
                  <a:pt x="1629" y="3203"/>
                  <a:pt x="1629" y="3230"/>
                </a:cubicBezTo>
                <a:cubicBezTo>
                  <a:pt x="1629" y="3278"/>
                  <a:pt x="1640" y="3317"/>
                  <a:pt x="1661" y="3343"/>
                </a:cubicBezTo>
                <a:cubicBezTo>
                  <a:pt x="1682" y="3370"/>
                  <a:pt x="1714" y="3384"/>
                  <a:pt x="1756" y="3384"/>
                </a:cubicBezTo>
                <a:cubicBezTo>
                  <a:pt x="1778" y="3384"/>
                  <a:pt x="1798" y="3380"/>
                  <a:pt x="1816" y="3373"/>
                </a:cubicBezTo>
                <a:cubicBezTo>
                  <a:pt x="1834" y="3366"/>
                  <a:pt x="1852" y="3357"/>
                  <a:pt x="1870" y="3346"/>
                </a:cubicBezTo>
                <a:lnTo>
                  <a:pt x="1872" y="3344"/>
                </a:lnTo>
                <a:cubicBezTo>
                  <a:pt x="1885" y="3329"/>
                  <a:pt x="1898" y="3306"/>
                  <a:pt x="1910" y="3272"/>
                </a:cubicBezTo>
                <a:cubicBezTo>
                  <a:pt x="1922" y="3240"/>
                  <a:pt x="1931" y="3200"/>
                  <a:pt x="1937" y="3153"/>
                </a:cubicBezTo>
                <a:cubicBezTo>
                  <a:pt x="1941" y="3129"/>
                  <a:pt x="1943" y="3104"/>
                  <a:pt x="1943" y="3078"/>
                </a:cubicBezTo>
                <a:cubicBezTo>
                  <a:pt x="1943" y="2975"/>
                  <a:pt x="1901" y="2922"/>
                  <a:pt x="1818" y="2922"/>
                </a:cubicBezTo>
                <a:close/>
                <a:moveTo>
                  <a:pt x="1921" y="3150"/>
                </a:moveTo>
                <a:cubicBezTo>
                  <a:pt x="1915" y="3197"/>
                  <a:pt x="1906" y="3236"/>
                  <a:pt x="1894" y="3267"/>
                </a:cubicBezTo>
                <a:cubicBezTo>
                  <a:pt x="1883" y="3297"/>
                  <a:pt x="1872" y="3319"/>
                  <a:pt x="1860" y="3332"/>
                </a:cubicBezTo>
                <a:cubicBezTo>
                  <a:pt x="1843" y="3343"/>
                  <a:pt x="1826" y="3351"/>
                  <a:pt x="1810" y="3358"/>
                </a:cubicBezTo>
                <a:cubicBezTo>
                  <a:pt x="1794" y="3364"/>
                  <a:pt x="1776" y="3367"/>
                  <a:pt x="1756" y="3367"/>
                </a:cubicBezTo>
                <a:cubicBezTo>
                  <a:pt x="1719" y="3367"/>
                  <a:pt x="1692" y="3356"/>
                  <a:pt x="1674" y="3333"/>
                </a:cubicBezTo>
                <a:cubicBezTo>
                  <a:pt x="1655" y="3309"/>
                  <a:pt x="1646" y="3275"/>
                  <a:pt x="1646" y="3230"/>
                </a:cubicBezTo>
                <a:cubicBezTo>
                  <a:pt x="1646" y="3204"/>
                  <a:pt x="1648" y="3178"/>
                  <a:pt x="1652" y="3154"/>
                </a:cubicBezTo>
                <a:cubicBezTo>
                  <a:pt x="1667" y="3065"/>
                  <a:pt x="1687" y="3004"/>
                  <a:pt x="1712" y="2974"/>
                </a:cubicBezTo>
                <a:cubicBezTo>
                  <a:pt x="1749" y="2951"/>
                  <a:pt x="1785" y="2939"/>
                  <a:pt x="1818" y="2939"/>
                </a:cubicBezTo>
                <a:cubicBezTo>
                  <a:pt x="1891" y="2939"/>
                  <a:pt x="1927" y="2984"/>
                  <a:pt x="1927" y="3078"/>
                </a:cubicBezTo>
                <a:cubicBezTo>
                  <a:pt x="1927" y="3103"/>
                  <a:pt x="1925" y="3127"/>
                  <a:pt x="1921" y="3150"/>
                </a:cubicBezTo>
                <a:close/>
                <a:moveTo>
                  <a:pt x="1076" y="2732"/>
                </a:moveTo>
                <a:cubicBezTo>
                  <a:pt x="1018" y="2732"/>
                  <a:pt x="942" y="2758"/>
                  <a:pt x="852" y="2810"/>
                </a:cubicBezTo>
                <a:lnTo>
                  <a:pt x="841" y="2743"/>
                </a:lnTo>
                <a:lnTo>
                  <a:pt x="627" y="2743"/>
                </a:lnTo>
                <a:lnTo>
                  <a:pt x="497" y="3566"/>
                </a:lnTo>
                <a:lnTo>
                  <a:pt x="758" y="3566"/>
                </a:lnTo>
                <a:lnTo>
                  <a:pt x="850" y="2979"/>
                </a:lnTo>
                <a:cubicBezTo>
                  <a:pt x="909" y="2963"/>
                  <a:pt x="955" y="2954"/>
                  <a:pt x="985" y="2950"/>
                </a:cubicBezTo>
                <a:cubicBezTo>
                  <a:pt x="1016" y="2950"/>
                  <a:pt x="1038" y="2956"/>
                  <a:pt x="1051" y="2968"/>
                </a:cubicBezTo>
                <a:cubicBezTo>
                  <a:pt x="1064" y="2980"/>
                  <a:pt x="1071" y="3000"/>
                  <a:pt x="1071" y="3026"/>
                </a:cubicBezTo>
                <a:cubicBezTo>
                  <a:pt x="1071" y="3032"/>
                  <a:pt x="1070" y="3044"/>
                  <a:pt x="1068" y="3060"/>
                </a:cubicBezTo>
                <a:lnTo>
                  <a:pt x="988" y="3566"/>
                </a:lnTo>
                <a:lnTo>
                  <a:pt x="1249" y="3566"/>
                </a:lnTo>
                <a:lnTo>
                  <a:pt x="1328" y="3067"/>
                </a:lnTo>
                <a:cubicBezTo>
                  <a:pt x="1333" y="3034"/>
                  <a:pt x="1336" y="3006"/>
                  <a:pt x="1336" y="2983"/>
                </a:cubicBezTo>
                <a:cubicBezTo>
                  <a:pt x="1336" y="2904"/>
                  <a:pt x="1314" y="2842"/>
                  <a:pt x="1271" y="2798"/>
                </a:cubicBezTo>
                <a:cubicBezTo>
                  <a:pt x="1228" y="2754"/>
                  <a:pt x="1163" y="2732"/>
                  <a:pt x="1076" y="2732"/>
                </a:cubicBezTo>
                <a:close/>
                <a:moveTo>
                  <a:pt x="1312" y="3064"/>
                </a:moveTo>
                <a:lnTo>
                  <a:pt x="1234" y="3550"/>
                </a:lnTo>
                <a:lnTo>
                  <a:pt x="1007" y="3550"/>
                </a:lnTo>
                <a:lnTo>
                  <a:pt x="1084" y="3062"/>
                </a:lnTo>
                <a:cubicBezTo>
                  <a:pt x="1086" y="3045"/>
                  <a:pt x="1087" y="3033"/>
                  <a:pt x="1087" y="3026"/>
                </a:cubicBezTo>
                <a:cubicBezTo>
                  <a:pt x="1087" y="2995"/>
                  <a:pt x="1079" y="2971"/>
                  <a:pt x="1062" y="2956"/>
                </a:cubicBezTo>
                <a:cubicBezTo>
                  <a:pt x="1046" y="2941"/>
                  <a:pt x="1020" y="2933"/>
                  <a:pt x="985" y="2933"/>
                </a:cubicBezTo>
                <a:lnTo>
                  <a:pt x="984" y="2933"/>
                </a:lnTo>
                <a:cubicBezTo>
                  <a:pt x="951" y="2937"/>
                  <a:pt x="903" y="2947"/>
                  <a:pt x="841" y="2964"/>
                </a:cubicBezTo>
                <a:lnTo>
                  <a:pt x="835" y="2965"/>
                </a:lnTo>
                <a:lnTo>
                  <a:pt x="743" y="3550"/>
                </a:lnTo>
                <a:lnTo>
                  <a:pt x="516" y="3550"/>
                </a:lnTo>
                <a:lnTo>
                  <a:pt x="641" y="2759"/>
                </a:lnTo>
                <a:lnTo>
                  <a:pt x="826" y="2759"/>
                </a:lnTo>
                <a:lnTo>
                  <a:pt x="839" y="2836"/>
                </a:lnTo>
                <a:lnTo>
                  <a:pt x="850" y="2830"/>
                </a:lnTo>
                <a:cubicBezTo>
                  <a:pt x="942" y="2776"/>
                  <a:pt x="1018" y="2749"/>
                  <a:pt x="1076" y="2749"/>
                </a:cubicBezTo>
                <a:cubicBezTo>
                  <a:pt x="1158" y="2749"/>
                  <a:pt x="1220" y="2769"/>
                  <a:pt x="1259" y="2810"/>
                </a:cubicBezTo>
                <a:cubicBezTo>
                  <a:pt x="1299" y="2850"/>
                  <a:pt x="1319" y="2909"/>
                  <a:pt x="1319" y="2983"/>
                </a:cubicBezTo>
                <a:cubicBezTo>
                  <a:pt x="1319" y="3005"/>
                  <a:pt x="1317" y="3032"/>
                  <a:pt x="1312" y="3064"/>
                </a:cubicBezTo>
                <a:close/>
                <a:moveTo>
                  <a:pt x="2634" y="493"/>
                </a:moveTo>
                <a:cubicBezTo>
                  <a:pt x="2595" y="488"/>
                  <a:pt x="2563" y="486"/>
                  <a:pt x="2536" y="486"/>
                </a:cubicBezTo>
                <a:cubicBezTo>
                  <a:pt x="2429" y="486"/>
                  <a:pt x="2345" y="516"/>
                  <a:pt x="2287" y="575"/>
                </a:cubicBezTo>
                <a:cubicBezTo>
                  <a:pt x="2228" y="635"/>
                  <a:pt x="2198" y="719"/>
                  <a:pt x="2198" y="826"/>
                </a:cubicBezTo>
                <a:cubicBezTo>
                  <a:pt x="2198" y="900"/>
                  <a:pt x="2214" y="968"/>
                  <a:pt x="2244" y="1030"/>
                </a:cubicBezTo>
                <a:cubicBezTo>
                  <a:pt x="2275" y="1092"/>
                  <a:pt x="2320" y="1143"/>
                  <a:pt x="2379" y="1184"/>
                </a:cubicBezTo>
                <a:cubicBezTo>
                  <a:pt x="2437" y="1225"/>
                  <a:pt x="2508" y="1252"/>
                  <a:pt x="2590" y="1265"/>
                </a:cubicBezTo>
                <a:cubicBezTo>
                  <a:pt x="2626" y="1271"/>
                  <a:pt x="2661" y="1274"/>
                  <a:pt x="2692" y="1274"/>
                </a:cubicBezTo>
                <a:cubicBezTo>
                  <a:pt x="2799" y="1274"/>
                  <a:pt x="2881" y="1244"/>
                  <a:pt x="2939" y="1185"/>
                </a:cubicBezTo>
                <a:cubicBezTo>
                  <a:pt x="2998" y="1125"/>
                  <a:pt x="3027" y="1041"/>
                  <a:pt x="3027" y="934"/>
                </a:cubicBezTo>
                <a:cubicBezTo>
                  <a:pt x="3027" y="819"/>
                  <a:pt x="2993" y="722"/>
                  <a:pt x="2926" y="643"/>
                </a:cubicBezTo>
                <a:cubicBezTo>
                  <a:pt x="2858" y="564"/>
                  <a:pt x="2761" y="514"/>
                  <a:pt x="2634" y="493"/>
                </a:cubicBezTo>
                <a:close/>
                <a:moveTo>
                  <a:pt x="2796" y="1000"/>
                </a:moveTo>
                <a:cubicBezTo>
                  <a:pt x="2771" y="1020"/>
                  <a:pt x="2735" y="1030"/>
                  <a:pt x="2688" y="1030"/>
                </a:cubicBezTo>
                <a:cubicBezTo>
                  <a:pt x="2661" y="1030"/>
                  <a:pt x="2636" y="1028"/>
                  <a:pt x="2611" y="1024"/>
                </a:cubicBezTo>
                <a:cubicBezTo>
                  <a:pt x="2519" y="1009"/>
                  <a:pt x="2457" y="988"/>
                  <a:pt x="2425" y="961"/>
                </a:cubicBezTo>
                <a:cubicBezTo>
                  <a:pt x="2401" y="922"/>
                  <a:pt x="2389" y="885"/>
                  <a:pt x="2389" y="849"/>
                </a:cubicBezTo>
                <a:cubicBezTo>
                  <a:pt x="2389" y="772"/>
                  <a:pt x="2438" y="733"/>
                  <a:pt x="2536" y="733"/>
                </a:cubicBezTo>
                <a:cubicBezTo>
                  <a:pt x="2562" y="733"/>
                  <a:pt x="2586" y="735"/>
                  <a:pt x="2610" y="739"/>
                </a:cubicBezTo>
                <a:cubicBezTo>
                  <a:pt x="2657" y="745"/>
                  <a:pt x="2696" y="754"/>
                  <a:pt x="2728" y="766"/>
                </a:cubicBezTo>
                <a:cubicBezTo>
                  <a:pt x="2759" y="778"/>
                  <a:pt x="2782" y="790"/>
                  <a:pt x="2797" y="802"/>
                </a:cubicBezTo>
                <a:cubicBezTo>
                  <a:pt x="2808" y="820"/>
                  <a:pt x="2817" y="838"/>
                  <a:pt x="2824" y="855"/>
                </a:cubicBezTo>
                <a:cubicBezTo>
                  <a:pt x="2830" y="872"/>
                  <a:pt x="2834" y="891"/>
                  <a:pt x="2834" y="912"/>
                </a:cubicBezTo>
                <a:cubicBezTo>
                  <a:pt x="2834" y="951"/>
                  <a:pt x="2821" y="981"/>
                  <a:pt x="2796" y="1000"/>
                </a:cubicBezTo>
                <a:close/>
                <a:moveTo>
                  <a:pt x="2407" y="1374"/>
                </a:moveTo>
                <a:cubicBezTo>
                  <a:pt x="2407" y="1324"/>
                  <a:pt x="2409" y="1291"/>
                  <a:pt x="2413" y="1274"/>
                </a:cubicBezTo>
                <a:lnTo>
                  <a:pt x="2209" y="1222"/>
                </a:lnTo>
                <a:cubicBezTo>
                  <a:pt x="2202" y="1249"/>
                  <a:pt x="2198" y="1278"/>
                  <a:pt x="2198" y="1310"/>
                </a:cubicBezTo>
                <a:cubicBezTo>
                  <a:pt x="2198" y="1342"/>
                  <a:pt x="2206" y="1374"/>
                  <a:pt x="2220" y="1406"/>
                </a:cubicBezTo>
                <a:cubicBezTo>
                  <a:pt x="2234" y="1437"/>
                  <a:pt x="2255" y="1473"/>
                  <a:pt x="2281" y="1514"/>
                </a:cubicBezTo>
                <a:lnTo>
                  <a:pt x="2209" y="1526"/>
                </a:lnTo>
                <a:lnTo>
                  <a:pt x="2209" y="1725"/>
                </a:lnTo>
                <a:lnTo>
                  <a:pt x="3016" y="1853"/>
                </a:lnTo>
                <a:lnTo>
                  <a:pt x="3016" y="1609"/>
                </a:lnTo>
                <a:lnTo>
                  <a:pt x="2433" y="1517"/>
                </a:lnTo>
                <a:cubicBezTo>
                  <a:pt x="2419" y="1449"/>
                  <a:pt x="2410" y="1402"/>
                  <a:pt x="2407" y="1374"/>
                </a:cubicBezTo>
                <a:close/>
                <a:moveTo>
                  <a:pt x="2982" y="2181"/>
                </a:moveTo>
                <a:lnTo>
                  <a:pt x="2982" y="1980"/>
                </a:lnTo>
                <a:lnTo>
                  <a:pt x="2175" y="1852"/>
                </a:lnTo>
                <a:lnTo>
                  <a:pt x="2175" y="2096"/>
                </a:lnTo>
                <a:lnTo>
                  <a:pt x="2762" y="2190"/>
                </a:lnTo>
                <a:cubicBezTo>
                  <a:pt x="2777" y="2243"/>
                  <a:pt x="2787" y="2290"/>
                  <a:pt x="2792" y="2330"/>
                </a:cubicBezTo>
                <a:cubicBezTo>
                  <a:pt x="2792" y="2361"/>
                  <a:pt x="2785" y="2384"/>
                  <a:pt x="2771" y="2399"/>
                </a:cubicBezTo>
                <a:cubicBezTo>
                  <a:pt x="2757" y="2413"/>
                  <a:pt x="2736" y="2420"/>
                  <a:pt x="2707" y="2420"/>
                </a:cubicBezTo>
                <a:cubicBezTo>
                  <a:pt x="2692" y="2420"/>
                  <a:pt x="2680" y="2419"/>
                  <a:pt x="2670" y="2417"/>
                </a:cubicBezTo>
                <a:lnTo>
                  <a:pt x="2175" y="2340"/>
                </a:lnTo>
                <a:lnTo>
                  <a:pt x="2175" y="2584"/>
                </a:lnTo>
                <a:lnTo>
                  <a:pt x="2667" y="2663"/>
                </a:lnTo>
                <a:cubicBezTo>
                  <a:pt x="2700" y="2668"/>
                  <a:pt x="2728" y="2670"/>
                  <a:pt x="2750" y="2670"/>
                </a:cubicBezTo>
                <a:cubicBezTo>
                  <a:pt x="2827" y="2670"/>
                  <a:pt x="2887" y="2650"/>
                  <a:pt x="2929" y="2608"/>
                </a:cubicBezTo>
                <a:cubicBezTo>
                  <a:pt x="2971" y="2567"/>
                  <a:pt x="2993" y="2504"/>
                  <a:pt x="2993" y="2420"/>
                </a:cubicBezTo>
                <a:cubicBezTo>
                  <a:pt x="2993" y="2358"/>
                  <a:pt x="2966" y="2282"/>
                  <a:pt x="2911" y="2192"/>
                </a:cubicBezTo>
                <a:lnTo>
                  <a:pt x="2982" y="2181"/>
                </a:lnTo>
                <a:close/>
                <a:moveTo>
                  <a:pt x="1838" y="1997"/>
                </a:moveTo>
                <a:lnTo>
                  <a:pt x="2060" y="1997"/>
                </a:lnTo>
                <a:lnTo>
                  <a:pt x="2115" y="1806"/>
                </a:lnTo>
                <a:lnTo>
                  <a:pt x="1868" y="1806"/>
                </a:lnTo>
                <a:lnTo>
                  <a:pt x="1899" y="1611"/>
                </a:lnTo>
                <a:lnTo>
                  <a:pt x="1712" y="1611"/>
                </a:lnTo>
                <a:lnTo>
                  <a:pt x="1635" y="1806"/>
                </a:lnTo>
                <a:lnTo>
                  <a:pt x="1508" y="1806"/>
                </a:lnTo>
                <a:lnTo>
                  <a:pt x="1453" y="1997"/>
                </a:lnTo>
                <a:lnTo>
                  <a:pt x="1592" y="1997"/>
                </a:lnTo>
                <a:lnTo>
                  <a:pt x="1548" y="2280"/>
                </a:lnTo>
                <a:cubicBezTo>
                  <a:pt x="1543" y="2310"/>
                  <a:pt x="1540" y="2343"/>
                  <a:pt x="1540" y="2380"/>
                </a:cubicBezTo>
                <a:cubicBezTo>
                  <a:pt x="1540" y="2542"/>
                  <a:pt x="1626" y="2623"/>
                  <a:pt x="1798" y="2623"/>
                </a:cubicBezTo>
                <a:cubicBezTo>
                  <a:pt x="1861" y="2623"/>
                  <a:pt x="1917" y="2615"/>
                  <a:pt x="1967" y="2601"/>
                </a:cubicBezTo>
                <a:lnTo>
                  <a:pt x="2016" y="2414"/>
                </a:lnTo>
                <a:cubicBezTo>
                  <a:pt x="1980" y="2420"/>
                  <a:pt x="1936" y="2423"/>
                  <a:pt x="1884" y="2423"/>
                </a:cubicBezTo>
                <a:cubicBezTo>
                  <a:pt x="1852" y="2423"/>
                  <a:pt x="1828" y="2416"/>
                  <a:pt x="1812" y="2403"/>
                </a:cubicBezTo>
                <a:cubicBezTo>
                  <a:pt x="1797" y="2390"/>
                  <a:pt x="1789" y="2367"/>
                  <a:pt x="1789" y="2336"/>
                </a:cubicBezTo>
                <a:cubicBezTo>
                  <a:pt x="1789" y="2329"/>
                  <a:pt x="1790" y="2313"/>
                  <a:pt x="1792" y="2288"/>
                </a:cubicBezTo>
                <a:lnTo>
                  <a:pt x="1838" y="1997"/>
                </a:lnTo>
                <a:close/>
                <a:moveTo>
                  <a:pt x="934" y="1806"/>
                </a:moveTo>
                <a:lnTo>
                  <a:pt x="690" y="1806"/>
                </a:lnTo>
                <a:lnTo>
                  <a:pt x="612" y="2299"/>
                </a:lnTo>
                <a:cubicBezTo>
                  <a:pt x="607" y="2332"/>
                  <a:pt x="604" y="2359"/>
                  <a:pt x="604" y="2382"/>
                </a:cubicBezTo>
                <a:cubicBezTo>
                  <a:pt x="604" y="2458"/>
                  <a:pt x="625" y="2518"/>
                  <a:pt x="666" y="2560"/>
                </a:cubicBezTo>
                <a:cubicBezTo>
                  <a:pt x="708" y="2603"/>
                  <a:pt x="770" y="2624"/>
                  <a:pt x="854" y="2624"/>
                </a:cubicBezTo>
                <a:cubicBezTo>
                  <a:pt x="917" y="2624"/>
                  <a:pt x="993" y="2597"/>
                  <a:pt x="1083" y="2543"/>
                </a:cubicBezTo>
                <a:lnTo>
                  <a:pt x="1094" y="2613"/>
                </a:lnTo>
                <a:lnTo>
                  <a:pt x="1295" y="2613"/>
                </a:lnTo>
                <a:lnTo>
                  <a:pt x="1422" y="1806"/>
                </a:lnTo>
                <a:lnTo>
                  <a:pt x="1178" y="1806"/>
                </a:lnTo>
                <a:lnTo>
                  <a:pt x="1084" y="2394"/>
                </a:lnTo>
                <a:cubicBezTo>
                  <a:pt x="1031" y="2408"/>
                  <a:pt x="985" y="2418"/>
                  <a:pt x="945" y="2423"/>
                </a:cubicBezTo>
                <a:cubicBezTo>
                  <a:pt x="913" y="2423"/>
                  <a:pt x="890" y="2416"/>
                  <a:pt x="876" y="2402"/>
                </a:cubicBezTo>
                <a:cubicBezTo>
                  <a:pt x="861" y="2389"/>
                  <a:pt x="854" y="2367"/>
                  <a:pt x="854" y="2339"/>
                </a:cubicBezTo>
                <a:cubicBezTo>
                  <a:pt x="854" y="2323"/>
                  <a:pt x="855" y="2311"/>
                  <a:pt x="857" y="2302"/>
                </a:cubicBezTo>
                <a:lnTo>
                  <a:pt x="934" y="1806"/>
                </a:lnTo>
                <a:close/>
                <a:moveTo>
                  <a:pt x="647" y="1806"/>
                </a:moveTo>
                <a:lnTo>
                  <a:pt x="417" y="1806"/>
                </a:lnTo>
                <a:cubicBezTo>
                  <a:pt x="422" y="1786"/>
                  <a:pt x="428" y="1767"/>
                  <a:pt x="436" y="1750"/>
                </a:cubicBezTo>
                <a:cubicBezTo>
                  <a:pt x="444" y="1733"/>
                  <a:pt x="451" y="1721"/>
                  <a:pt x="458" y="1713"/>
                </a:cubicBezTo>
                <a:cubicBezTo>
                  <a:pt x="489" y="1695"/>
                  <a:pt x="524" y="1687"/>
                  <a:pt x="563" y="1687"/>
                </a:cubicBezTo>
                <a:cubicBezTo>
                  <a:pt x="597" y="1687"/>
                  <a:pt x="634" y="1691"/>
                  <a:pt x="673" y="1700"/>
                </a:cubicBezTo>
                <a:lnTo>
                  <a:pt x="728" y="1538"/>
                </a:lnTo>
                <a:cubicBezTo>
                  <a:pt x="702" y="1527"/>
                  <a:pt x="670" y="1517"/>
                  <a:pt x="633" y="1509"/>
                </a:cubicBezTo>
                <a:cubicBezTo>
                  <a:pt x="596" y="1502"/>
                  <a:pt x="560" y="1498"/>
                  <a:pt x="524" y="1498"/>
                </a:cubicBezTo>
                <a:cubicBezTo>
                  <a:pt x="429" y="1498"/>
                  <a:pt x="351" y="1524"/>
                  <a:pt x="291" y="1575"/>
                </a:cubicBezTo>
                <a:cubicBezTo>
                  <a:pt x="231" y="1627"/>
                  <a:pt x="191" y="1704"/>
                  <a:pt x="171" y="1806"/>
                </a:cubicBezTo>
                <a:lnTo>
                  <a:pt x="55" y="1806"/>
                </a:lnTo>
                <a:lnTo>
                  <a:pt x="0" y="1997"/>
                </a:lnTo>
                <a:lnTo>
                  <a:pt x="141" y="1997"/>
                </a:lnTo>
                <a:lnTo>
                  <a:pt x="43" y="2613"/>
                </a:lnTo>
                <a:lnTo>
                  <a:pt x="288" y="2613"/>
                </a:lnTo>
                <a:lnTo>
                  <a:pt x="386" y="1997"/>
                </a:lnTo>
                <a:lnTo>
                  <a:pt x="590" y="1997"/>
                </a:lnTo>
                <a:lnTo>
                  <a:pt x="647" y="1806"/>
                </a:lnTo>
                <a:close/>
                <a:moveTo>
                  <a:pt x="1414" y="1604"/>
                </a:moveTo>
                <a:cubicBezTo>
                  <a:pt x="1604" y="1604"/>
                  <a:pt x="1762" y="1547"/>
                  <a:pt x="1883" y="1435"/>
                </a:cubicBezTo>
                <a:cubicBezTo>
                  <a:pt x="2004" y="1322"/>
                  <a:pt x="2083" y="1150"/>
                  <a:pt x="2119" y="924"/>
                </a:cubicBezTo>
                <a:cubicBezTo>
                  <a:pt x="2130" y="854"/>
                  <a:pt x="2136" y="787"/>
                  <a:pt x="2136" y="726"/>
                </a:cubicBezTo>
                <a:cubicBezTo>
                  <a:pt x="2136" y="543"/>
                  <a:pt x="2088" y="401"/>
                  <a:pt x="1994" y="305"/>
                </a:cubicBezTo>
                <a:cubicBezTo>
                  <a:pt x="1899" y="208"/>
                  <a:pt x="1765" y="159"/>
                  <a:pt x="1597" y="159"/>
                </a:cubicBezTo>
                <a:cubicBezTo>
                  <a:pt x="1405" y="159"/>
                  <a:pt x="1246" y="216"/>
                  <a:pt x="1125" y="329"/>
                </a:cubicBezTo>
                <a:cubicBezTo>
                  <a:pt x="1004" y="441"/>
                  <a:pt x="924" y="613"/>
                  <a:pt x="888" y="840"/>
                </a:cubicBezTo>
                <a:cubicBezTo>
                  <a:pt x="877" y="912"/>
                  <a:pt x="872" y="977"/>
                  <a:pt x="872" y="1031"/>
                </a:cubicBezTo>
                <a:cubicBezTo>
                  <a:pt x="872" y="1217"/>
                  <a:pt x="920" y="1360"/>
                  <a:pt x="1015" y="1458"/>
                </a:cubicBezTo>
                <a:cubicBezTo>
                  <a:pt x="1111" y="1555"/>
                  <a:pt x="1245" y="1604"/>
                  <a:pt x="1414" y="1604"/>
                </a:cubicBezTo>
                <a:close/>
                <a:moveTo>
                  <a:pt x="904" y="842"/>
                </a:moveTo>
                <a:cubicBezTo>
                  <a:pt x="940" y="619"/>
                  <a:pt x="1018" y="451"/>
                  <a:pt x="1136" y="341"/>
                </a:cubicBezTo>
                <a:cubicBezTo>
                  <a:pt x="1254" y="231"/>
                  <a:pt x="1409" y="176"/>
                  <a:pt x="1597" y="176"/>
                </a:cubicBezTo>
                <a:cubicBezTo>
                  <a:pt x="1761" y="176"/>
                  <a:pt x="1890" y="223"/>
                  <a:pt x="1982" y="316"/>
                </a:cubicBezTo>
                <a:cubicBezTo>
                  <a:pt x="2073" y="410"/>
                  <a:pt x="2119" y="547"/>
                  <a:pt x="2119" y="726"/>
                </a:cubicBezTo>
                <a:cubicBezTo>
                  <a:pt x="2119" y="786"/>
                  <a:pt x="2114" y="852"/>
                  <a:pt x="2102" y="921"/>
                </a:cubicBezTo>
                <a:cubicBezTo>
                  <a:pt x="2067" y="1144"/>
                  <a:pt x="1990" y="1312"/>
                  <a:pt x="1872" y="1422"/>
                </a:cubicBezTo>
                <a:cubicBezTo>
                  <a:pt x="1754" y="1532"/>
                  <a:pt x="1600" y="1587"/>
                  <a:pt x="1414" y="1587"/>
                </a:cubicBezTo>
                <a:cubicBezTo>
                  <a:pt x="1249" y="1587"/>
                  <a:pt x="1119" y="1540"/>
                  <a:pt x="1027" y="1446"/>
                </a:cubicBezTo>
                <a:cubicBezTo>
                  <a:pt x="935" y="1352"/>
                  <a:pt x="889" y="1212"/>
                  <a:pt x="889" y="1031"/>
                </a:cubicBezTo>
                <a:cubicBezTo>
                  <a:pt x="889" y="978"/>
                  <a:pt x="894" y="914"/>
                  <a:pt x="904" y="842"/>
                </a:cubicBezTo>
                <a:close/>
                <a:moveTo>
                  <a:pt x="1225" y="900"/>
                </a:moveTo>
                <a:cubicBezTo>
                  <a:pt x="1237" y="810"/>
                  <a:pt x="1255" y="729"/>
                  <a:pt x="1279" y="660"/>
                </a:cubicBezTo>
                <a:cubicBezTo>
                  <a:pt x="1303" y="591"/>
                  <a:pt x="1328" y="541"/>
                  <a:pt x="1353" y="512"/>
                </a:cubicBezTo>
                <a:cubicBezTo>
                  <a:pt x="1417" y="469"/>
                  <a:pt x="1493" y="446"/>
                  <a:pt x="1579" y="446"/>
                </a:cubicBezTo>
                <a:cubicBezTo>
                  <a:pt x="1646" y="446"/>
                  <a:pt x="1699" y="469"/>
                  <a:pt x="1736" y="514"/>
                </a:cubicBezTo>
                <a:cubicBezTo>
                  <a:pt x="1773" y="560"/>
                  <a:pt x="1792" y="632"/>
                  <a:pt x="1792" y="730"/>
                </a:cubicBezTo>
                <a:cubicBezTo>
                  <a:pt x="1792" y="763"/>
                  <a:pt x="1789" y="808"/>
                  <a:pt x="1783" y="863"/>
                </a:cubicBezTo>
                <a:cubicBezTo>
                  <a:pt x="1771" y="950"/>
                  <a:pt x="1753" y="1031"/>
                  <a:pt x="1728" y="1104"/>
                </a:cubicBezTo>
                <a:cubicBezTo>
                  <a:pt x="1703" y="1175"/>
                  <a:pt x="1678" y="1226"/>
                  <a:pt x="1653" y="1257"/>
                </a:cubicBezTo>
                <a:cubicBezTo>
                  <a:pt x="1595" y="1297"/>
                  <a:pt x="1520" y="1317"/>
                  <a:pt x="1429" y="1317"/>
                </a:cubicBezTo>
                <a:cubicBezTo>
                  <a:pt x="1362" y="1317"/>
                  <a:pt x="1309" y="1294"/>
                  <a:pt x="1271" y="1248"/>
                </a:cubicBezTo>
                <a:cubicBezTo>
                  <a:pt x="1233" y="1202"/>
                  <a:pt x="1214" y="1130"/>
                  <a:pt x="1214" y="1033"/>
                </a:cubicBezTo>
                <a:cubicBezTo>
                  <a:pt x="1214" y="992"/>
                  <a:pt x="1218" y="948"/>
                  <a:pt x="1225" y="900"/>
                </a:cubicBezTo>
                <a:close/>
              </a:path>
            </a:pathLst>
          </a:custGeom>
          <a:solidFill>
            <a:srgbClr val="F7F7F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pic>
        <p:nvPicPr>
          <p:cNvPr id="2" name="Imagem 1">
            <a:extLst>
              <a:ext uri="{FF2B5EF4-FFF2-40B4-BE49-F238E27FC236}">
                <a16:creationId xmlns:a16="http://schemas.microsoft.com/office/drawing/2014/main" id="{DD50D8CF-CD46-4575-9830-3861157A21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5388" y="6388100"/>
            <a:ext cx="1050393" cy="330143"/>
          </a:xfrm>
          <a:prstGeom prst="rect">
            <a:avLst/>
          </a:prstGeom>
        </p:spPr>
      </p:pic>
      <p:sp>
        <p:nvSpPr>
          <p:cNvPr id="4" name="CaixaDeTexto 3">
            <a:extLst>
              <a:ext uri="{FF2B5EF4-FFF2-40B4-BE49-F238E27FC236}">
                <a16:creationId xmlns:a16="http://schemas.microsoft.com/office/drawing/2014/main" id="{AD7110A6-D35C-4D62-8168-32DCCD8F4886}"/>
              </a:ext>
            </a:extLst>
          </p:cNvPr>
          <p:cNvSpPr txBox="1"/>
          <p:nvPr/>
        </p:nvSpPr>
        <p:spPr>
          <a:xfrm>
            <a:off x="587647" y="383663"/>
            <a:ext cx="11284065" cy="523220"/>
          </a:xfrm>
          <a:prstGeom prst="rect">
            <a:avLst/>
          </a:prstGeom>
          <a:noFill/>
        </p:spPr>
        <p:txBody>
          <a:bodyPr wrap="square" lIns="91440" tIns="45720" rIns="91440" bIns="45720" rtlCol="0" anchor="t">
            <a:spAutoFit/>
          </a:bodyPr>
          <a:lstStyle/>
          <a:p>
            <a:r>
              <a:rPr lang="pt-BR" sz="2800" b="1">
                <a:solidFill>
                  <a:srgbClr val="C1374B"/>
                </a:solidFill>
                <a:latin typeface="Montserrat"/>
                <a:cs typeface="Segoe UI"/>
              </a:rPr>
              <a:t>Matrizes de Avaliação</a:t>
            </a:r>
            <a:endParaRPr lang="pt-BR"/>
          </a:p>
        </p:txBody>
      </p:sp>
      <p:sp>
        <p:nvSpPr>
          <p:cNvPr id="15" name="Espaço Reservado para Conteúdo 2">
            <a:extLst>
              <a:ext uri="{FF2B5EF4-FFF2-40B4-BE49-F238E27FC236}">
                <a16:creationId xmlns:a16="http://schemas.microsoft.com/office/drawing/2014/main" id="{29354B7F-7420-45B8-B474-5522F25C7EAB}"/>
              </a:ext>
            </a:extLst>
          </p:cNvPr>
          <p:cNvSpPr txBox="1">
            <a:spLocks/>
          </p:cNvSpPr>
          <p:nvPr/>
        </p:nvSpPr>
        <p:spPr>
          <a:xfrm>
            <a:off x="453610" y="1509840"/>
            <a:ext cx="11735502" cy="1201566"/>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sz="2400" b="1">
                <a:solidFill>
                  <a:srgbClr val="C1374B"/>
                </a:solidFill>
                <a:latin typeface="Montserrat"/>
              </a:rPr>
              <a:t>Como medir se uma política pública foi implementada/implantada?</a:t>
            </a:r>
            <a:endParaRPr lang="pt-BR" sz="2400">
              <a:cs typeface="Calibri"/>
            </a:endParaRPr>
          </a:p>
          <a:p>
            <a:pPr marL="0" indent="0">
              <a:lnSpc>
                <a:spcPct val="100000"/>
              </a:lnSpc>
              <a:spcBef>
                <a:spcPts val="600"/>
              </a:spcBef>
              <a:buNone/>
            </a:pPr>
            <a:endParaRPr lang="pt-BR" sz="2400">
              <a:solidFill>
                <a:schemeClr val="tx1">
                  <a:lumMod val="65000"/>
                  <a:lumOff val="35000"/>
                </a:schemeClr>
              </a:solidFill>
              <a:latin typeface="Montserrat"/>
            </a:endParaRPr>
          </a:p>
        </p:txBody>
      </p:sp>
      <p:sp>
        <p:nvSpPr>
          <p:cNvPr id="19" name="Espaço Reservado para Conteúdo 2">
            <a:extLst>
              <a:ext uri="{FF2B5EF4-FFF2-40B4-BE49-F238E27FC236}">
                <a16:creationId xmlns:a16="http://schemas.microsoft.com/office/drawing/2014/main" id="{8BC53795-BAE2-4CC6-BC7C-CA4033E84B7B}"/>
              </a:ext>
            </a:extLst>
          </p:cNvPr>
          <p:cNvSpPr txBox="1">
            <a:spLocks/>
          </p:cNvSpPr>
          <p:nvPr/>
        </p:nvSpPr>
        <p:spPr>
          <a:xfrm>
            <a:off x="1632051" y="4421413"/>
            <a:ext cx="6135689" cy="1251978"/>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pt-BR" sz="1600" b="1">
              <a:solidFill>
                <a:srgbClr val="C1374B"/>
              </a:solidFill>
              <a:latin typeface="Montserrat" panose="00000500000000000000" pitchFamily="2" charset="0"/>
            </a:endParaRPr>
          </a:p>
        </p:txBody>
      </p:sp>
      <p:sp>
        <p:nvSpPr>
          <p:cNvPr id="29" name="Elipse 28">
            <a:extLst>
              <a:ext uri="{FF2B5EF4-FFF2-40B4-BE49-F238E27FC236}">
                <a16:creationId xmlns:a16="http://schemas.microsoft.com/office/drawing/2014/main" id="{04402CBE-B87B-4925-AE4D-0BF3609BDDAF}"/>
              </a:ext>
            </a:extLst>
          </p:cNvPr>
          <p:cNvSpPr/>
          <p:nvPr/>
        </p:nvSpPr>
        <p:spPr>
          <a:xfrm>
            <a:off x="872956" y="2624138"/>
            <a:ext cx="663665" cy="663665"/>
          </a:xfrm>
          <a:prstGeom prst="ellipse">
            <a:avLst/>
          </a:prstGeom>
          <a:solidFill>
            <a:srgbClr val="90A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Elipse 33">
            <a:extLst>
              <a:ext uri="{FF2B5EF4-FFF2-40B4-BE49-F238E27FC236}">
                <a16:creationId xmlns:a16="http://schemas.microsoft.com/office/drawing/2014/main" id="{30502462-8C52-4D34-866C-446515F6C6EA}"/>
              </a:ext>
            </a:extLst>
          </p:cNvPr>
          <p:cNvSpPr/>
          <p:nvPr/>
        </p:nvSpPr>
        <p:spPr>
          <a:xfrm>
            <a:off x="872956" y="3552050"/>
            <a:ext cx="663665" cy="663665"/>
          </a:xfrm>
          <a:prstGeom prst="ellipse">
            <a:avLst/>
          </a:prstGeom>
          <a:solidFill>
            <a:srgbClr val="90A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8" name="Freeform 5">
            <a:extLst>
              <a:ext uri="{FF2B5EF4-FFF2-40B4-BE49-F238E27FC236}">
                <a16:creationId xmlns:a16="http://schemas.microsoft.com/office/drawing/2014/main" id="{1CACA05D-DB47-4D68-9163-DBE1DCD7D43D}"/>
              </a:ext>
            </a:extLst>
          </p:cNvPr>
          <p:cNvSpPr>
            <a:spLocks/>
          </p:cNvSpPr>
          <p:nvPr/>
        </p:nvSpPr>
        <p:spPr bwMode="auto">
          <a:xfrm rot="10800000">
            <a:off x="792597" y="1811096"/>
            <a:ext cx="421275" cy="370900"/>
          </a:xfrm>
          <a:custGeom>
            <a:avLst/>
            <a:gdLst>
              <a:gd name="T0" fmla="*/ 3202 w 6437"/>
              <a:gd name="T1" fmla="*/ 1777 h 5666"/>
              <a:gd name="T2" fmla="*/ 3202 w 6437"/>
              <a:gd name="T3" fmla="*/ 278 h 5666"/>
              <a:gd name="T4" fmla="*/ 3235 w 6437"/>
              <a:gd name="T5" fmla="*/ 100 h 5666"/>
              <a:gd name="T6" fmla="*/ 3368 w 6437"/>
              <a:gd name="T7" fmla="*/ 12 h 5666"/>
              <a:gd name="T8" fmla="*/ 3601 w 6437"/>
              <a:gd name="T9" fmla="*/ 105 h 5666"/>
              <a:gd name="T10" fmla="*/ 3637 w 6437"/>
              <a:gd name="T11" fmla="*/ 141 h 5666"/>
              <a:gd name="T12" fmla="*/ 3716 w 6437"/>
              <a:gd name="T13" fmla="*/ 211 h 5666"/>
              <a:gd name="T14" fmla="*/ 3846 w 6437"/>
              <a:gd name="T15" fmla="*/ 333 h 5666"/>
              <a:gd name="T16" fmla="*/ 5674 w 6437"/>
              <a:gd name="T17" fmla="*/ 2023 h 5666"/>
              <a:gd name="T18" fmla="*/ 5822 w 6437"/>
              <a:gd name="T19" fmla="*/ 2161 h 5666"/>
              <a:gd name="T20" fmla="*/ 5881 w 6437"/>
              <a:gd name="T21" fmla="*/ 2214 h 5666"/>
              <a:gd name="T22" fmla="*/ 5969 w 6437"/>
              <a:gd name="T23" fmla="*/ 2297 h 5666"/>
              <a:gd name="T24" fmla="*/ 6078 w 6437"/>
              <a:gd name="T25" fmla="*/ 2399 h 5666"/>
              <a:gd name="T26" fmla="*/ 6177 w 6437"/>
              <a:gd name="T27" fmla="*/ 2493 h 5666"/>
              <a:gd name="T28" fmla="*/ 6276 w 6437"/>
              <a:gd name="T29" fmla="*/ 2585 h 5666"/>
              <a:gd name="T30" fmla="*/ 6433 w 6437"/>
              <a:gd name="T31" fmla="*/ 2835 h 5666"/>
              <a:gd name="T32" fmla="*/ 6267 w 6437"/>
              <a:gd name="T33" fmla="*/ 3076 h 5666"/>
              <a:gd name="T34" fmla="*/ 6167 w 6437"/>
              <a:gd name="T35" fmla="*/ 3170 h 5666"/>
              <a:gd name="T36" fmla="*/ 6069 w 6437"/>
              <a:gd name="T37" fmla="*/ 3262 h 5666"/>
              <a:gd name="T38" fmla="*/ 5505 w 6437"/>
              <a:gd name="T39" fmla="*/ 3780 h 5666"/>
              <a:gd name="T40" fmla="*/ 5046 w 6437"/>
              <a:gd name="T41" fmla="*/ 4205 h 5666"/>
              <a:gd name="T42" fmla="*/ 3628 w 6437"/>
              <a:gd name="T43" fmla="*/ 5520 h 5666"/>
              <a:gd name="T44" fmla="*/ 3597 w 6437"/>
              <a:gd name="T45" fmla="*/ 5553 h 5666"/>
              <a:gd name="T46" fmla="*/ 3351 w 6437"/>
              <a:gd name="T47" fmla="*/ 5639 h 5666"/>
              <a:gd name="T48" fmla="*/ 3233 w 6437"/>
              <a:gd name="T49" fmla="*/ 5547 h 5666"/>
              <a:gd name="T50" fmla="*/ 3202 w 6437"/>
              <a:gd name="T51" fmla="*/ 5376 h 5666"/>
              <a:gd name="T52" fmla="*/ 3202 w 6437"/>
              <a:gd name="T53" fmla="*/ 4043 h 5666"/>
              <a:gd name="T54" fmla="*/ 267 w 6437"/>
              <a:gd name="T55" fmla="*/ 4043 h 5666"/>
              <a:gd name="T56" fmla="*/ 61 w 6437"/>
              <a:gd name="T57" fmla="*/ 3982 h 5666"/>
              <a:gd name="T58" fmla="*/ 0 w 6437"/>
              <a:gd name="T59" fmla="*/ 3776 h 5666"/>
              <a:gd name="T60" fmla="*/ 0 w 6437"/>
              <a:gd name="T61" fmla="*/ 1877 h 5666"/>
              <a:gd name="T62" fmla="*/ 56 w 6437"/>
              <a:gd name="T63" fmla="*/ 1677 h 5666"/>
              <a:gd name="T64" fmla="*/ 250 w 6437"/>
              <a:gd name="T65" fmla="*/ 1611 h 5666"/>
              <a:gd name="T66" fmla="*/ 2585 w 6437"/>
              <a:gd name="T67" fmla="*/ 1611 h 5666"/>
              <a:gd name="T68" fmla="*/ 2819 w 6437"/>
              <a:gd name="T69" fmla="*/ 1738 h 5666"/>
              <a:gd name="T70" fmla="*/ 2840 w 6437"/>
              <a:gd name="T71" fmla="*/ 1827 h 5666"/>
              <a:gd name="T72" fmla="*/ 2818 w 6437"/>
              <a:gd name="T73" fmla="*/ 1916 h 5666"/>
              <a:gd name="T74" fmla="*/ 2568 w 6437"/>
              <a:gd name="T75" fmla="*/ 2044 h 5666"/>
              <a:gd name="T76" fmla="*/ 434 w 6437"/>
              <a:gd name="T77" fmla="*/ 2044 h 5666"/>
              <a:gd name="T78" fmla="*/ 417 w 6437"/>
              <a:gd name="T79" fmla="*/ 3610 h 5666"/>
              <a:gd name="T80" fmla="*/ 3385 w 6437"/>
              <a:gd name="T81" fmla="*/ 3610 h 5666"/>
              <a:gd name="T82" fmla="*/ 3643 w 6437"/>
              <a:gd name="T83" fmla="*/ 3930 h 5666"/>
              <a:gd name="T84" fmla="*/ 3639 w 6437"/>
              <a:gd name="T85" fmla="*/ 4058 h 5666"/>
              <a:gd name="T86" fmla="*/ 3635 w 6437"/>
              <a:gd name="T87" fmla="*/ 4193 h 5666"/>
              <a:gd name="T88" fmla="*/ 3634 w 6437"/>
              <a:gd name="T89" fmla="*/ 4435 h 5666"/>
              <a:gd name="T90" fmla="*/ 3635 w 6437"/>
              <a:gd name="T91" fmla="*/ 4941 h 5666"/>
              <a:gd name="T92" fmla="*/ 5907 w 6437"/>
              <a:gd name="T93" fmla="*/ 2827 h 5666"/>
              <a:gd name="T94" fmla="*/ 4190 w 6437"/>
              <a:gd name="T95" fmla="*/ 1222 h 5666"/>
              <a:gd name="T96" fmla="*/ 4076 w 6437"/>
              <a:gd name="T97" fmla="*/ 1114 h 5666"/>
              <a:gd name="T98" fmla="*/ 4044 w 6437"/>
              <a:gd name="T99" fmla="*/ 1087 h 5666"/>
              <a:gd name="T100" fmla="*/ 3635 w 6437"/>
              <a:gd name="T101" fmla="*/ 712 h 5666"/>
              <a:gd name="T102" fmla="*/ 3633 w 6437"/>
              <a:gd name="T103" fmla="*/ 1404 h 5666"/>
              <a:gd name="T104" fmla="*/ 3635 w 6437"/>
              <a:gd name="T105" fmla="*/ 1677 h 5666"/>
              <a:gd name="T106" fmla="*/ 3635 w 6437"/>
              <a:gd name="T107" fmla="*/ 1690 h 5666"/>
              <a:gd name="T108" fmla="*/ 3466 w 6437"/>
              <a:gd name="T109" fmla="*/ 2038 h 5666"/>
              <a:gd name="T110" fmla="*/ 3408 w 6437"/>
              <a:gd name="T111" fmla="*/ 2043 h 5666"/>
              <a:gd name="T112" fmla="*/ 3270 w 6437"/>
              <a:gd name="T113" fmla="*/ 1991 h 5666"/>
              <a:gd name="T114" fmla="*/ 3208 w 6437"/>
              <a:gd name="T115" fmla="*/ 1859 h 5666"/>
              <a:gd name="T116" fmla="*/ 3202 w 6437"/>
              <a:gd name="T117" fmla="*/ 1777 h 5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37" h="5666">
                <a:moveTo>
                  <a:pt x="3202" y="1777"/>
                </a:moveTo>
                <a:lnTo>
                  <a:pt x="3202" y="278"/>
                </a:lnTo>
                <a:cubicBezTo>
                  <a:pt x="3202" y="209"/>
                  <a:pt x="3211" y="147"/>
                  <a:pt x="3235" y="100"/>
                </a:cubicBezTo>
                <a:cubicBezTo>
                  <a:pt x="3261" y="51"/>
                  <a:pt x="3303" y="18"/>
                  <a:pt x="3368" y="12"/>
                </a:cubicBezTo>
                <a:cubicBezTo>
                  <a:pt x="3503" y="0"/>
                  <a:pt x="3548" y="48"/>
                  <a:pt x="3601" y="105"/>
                </a:cubicBezTo>
                <a:cubicBezTo>
                  <a:pt x="3612" y="117"/>
                  <a:pt x="3624" y="129"/>
                  <a:pt x="3637" y="141"/>
                </a:cubicBezTo>
                <a:cubicBezTo>
                  <a:pt x="3666" y="169"/>
                  <a:pt x="3691" y="191"/>
                  <a:pt x="3716" y="211"/>
                </a:cubicBezTo>
                <a:cubicBezTo>
                  <a:pt x="3756" y="246"/>
                  <a:pt x="3794" y="278"/>
                  <a:pt x="3846" y="333"/>
                </a:cubicBezTo>
                <a:lnTo>
                  <a:pt x="5674" y="2023"/>
                </a:lnTo>
                <a:cubicBezTo>
                  <a:pt x="5734" y="2084"/>
                  <a:pt x="5774" y="2119"/>
                  <a:pt x="5822" y="2161"/>
                </a:cubicBezTo>
                <a:cubicBezTo>
                  <a:pt x="5840" y="2177"/>
                  <a:pt x="5859" y="2194"/>
                  <a:pt x="5881" y="2214"/>
                </a:cubicBezTo>
                <a:cubicBezTo>
                  <a:pt x="5914" y="2244"/>
                  <a:pt x="5942" y="2271"/>
                  <a:pt x="5969" y="2297"/>
                </a:cubicBezTo>
                <a:cubicBezTo>
                  <a:pt x="6003" y="2331"/>
                  <a:pt x="6037" y="2364"/>
                  <a:pt x="6078" y="2399"/>
                </a:cubicBezTo>
                <a:cubicBezTo>
                  <a:pt x="6114" y="2430"/>
                  <a:pt x="6146" y="2461"/>
                  <a:pt x="6177" y="2493"/>
                </a:cubicBezTo>
                <a:cubicBezTo>
                  <a:pt x="6209" y="2524"/>
                  <a:pt x="6240" y="2555"/>
                  <a:pt x="6276" y="2585"/>
                </a:cubicBezTo>
                <a:cubicBezTo>
                  <a:pt x="6387" y="2679"/>
                  <a:pt x="6437" y="2757"/>
                  <a:pt x="6433" y="2835"/>
                </a:cubicBezTo>
                <a:cubicBezTo>
                  <a:pt x="6428" y="2913"/>
                  <a:pt x="6371" y="2988"/>
                  <a:pt x="6267" y="3076"/>
                </a:cubicBezTo>
                <a:cubicBezTo>
                  <a:pt x="6231" y="3106"/>
                  <a:pt x="6199" y="3138"/>
                  <a:pt x="6167" y="3170"/>
                </a:cubicBezTo>
                <a:cubicBezTo>
                  <a:pt x="6136" y="3200"/>
                  <a:pt x="6105" y="3231"/>
                  <a:pt x="6069" y="3262"/>
                </a:cubicBezTo>
                <a:cubicBezTo>
                  <a:pt x="5915" y="3394"/>
                  <a:pt x="5710" y="3587"/>
                  <a:pt x="5505" y="3780"/>
                </a:cubicBezTo>
                <a:cubicBezTo>
                  <a:pt x="5343" y="3932"/>
                  <a:pt x="5182" y="4083"/>
                  <a:pt x="5046" y="4205"/>
                </a:cubicBezTo>
                <a:lnTo>
                  <a:pt x="3628" y="5520"/>
                </a:lnTo>
                <a:cubicBezTo>
                  <a:pt x="3617" y="5531"/>
                  <a:pt x="3607" y="5542"/>
                  <a:pt x="3597" y="5553"/>
                </a:cubicBezTo>
                <a:cubicBezTo>
                  <a:pt x="3541" y="5613"/>
                  <a:pt x="3492" y="5666"/>
                  <a:pt x="3351" y="5639"/>
                </a:cubicBezTo>
                <a:cubicBezTo>
                  <a:pt x="3294" y="5629"/>
                  <a:pt x="3256" y="5595"/>
                  <a:pt x="3233" y="5547"/>
                </a:cubicBezTo>
                <a:cubicBezTo>
                  <a:pt x="3210" y="5501"/>
                  <a:pt x="3202" y="5442"/>
                  <a:pt x="3202" y="5376"/>
                </a:cubicBezTo>
                <a:lnTo>
                  <a:pt x="3202" y="4043"/>
                </a:lnTo>
                <a:lnTo>
                  <a:pt x="267" y="4043"/>
                </a:lnTo>
                <a:cubicBezTo>
                  <a:pt x="170" y="4043"/>
                  <a:pt x="104" y="4025"/>
                  <a:pt x="61" y="3982"/>
                </a:cubicBezTo>
                <a:cubicBezTo>
                  <a:pt x="18" y="3939"/>
                  <a:pt x="0" y="3873"/>
                  <a:pt x="0" y="3776"/>
                </a:cubicBezTo>
                <a:lnTo>
                  <a:pt x="0" y="1877"/>
                </a:lnTo>
                <a:cubicBezTo>
                  <a:pt x="0" y="1787"/>
                  <a:pt x="16" y="1721"/>
                  <a:pt x="56" y="1677"/>
                </a:cubicBezTo>
                <a:cubicBezTo>
                  <a:pt x="95" y="1632"/>
                  <a:pt x="158" y="1611"/>
                  <a:pt x="250" y="1611"/>
                </a:cubicBezTo>
                <a:lnTo>
                  <a:pt x="2585" y="1611"/>
                </a:lnTo>
                <a:cubicBezTo>
                  <a:pt x="2705" y="1611"/>
                  <a:pt x="2784" y="1666"/>
                  <a:pt x="2819" y="1738"/>
                </a:cubicBezTo>
                <a:cubicBezTo>
                  <a:pt x="2833" y="1766"/>
                  <a:pt x="2840" y="1796"/>
                  <a:pt x="2840" y="1827"/>
                </a:cubicBezTo>
                <a:cubicBezTo>
                  <a:pt x="2840" y="1857"/>
                  <a:pt x="2833" y="1888"/>
                  <a:pt x="2818" y="1916"/>
                </a:cubicBezTo>
                <a:cubicBezTo>
                  <a:pt x="2782" y="1988"/>
                  <a:pt x="2700" y="2044"/>
                  <a:pt x="2568" y="2044"/>
                </a:cubicBezTo>
                <a:lnTo>
                  <a:pt x="434" y="2044"/>
                </a:lnTo>
                <a:lnTo>
                  <a:pt x="417" y="3610"/>
                </a:lnTo>
                <a:lnTo>
                  <a:pt x="3385" y="3610"/>
                </a:lnTo>
                <a:cubicBezTo>
                  <a:pt x="3607" y="3610"/>
                  <a:pt x="3643" y="3751"/>
                  <a:pt x="3643" y="3930"/>
                </a:cubicBezTo>
                <a:cubicBezTo>
                  <a:pt x="3643" y="3970"/>
                  <a:pt x="3641" y="4014"/>
                  <a:pt x="3639" y="4058"/>
                </a:cubicBezTo>
                <a:cubicBezTo>
                  <a:pt x="3637" y="4102"/>
                  <a:pt x="3635" y="4147"/>
                  <a:pt x="3635" y="4193"/>
                </a:cubicBezTo>
                <a:cubicBezTo>
                  <a:pt x="3635" y="4263"/>
                  <a:pt x="3634" y="4349"/>
                  <a:pt x="3634" y="4435"/>
                </a:cubicBezTo>
                <a:cubicBezTo>
                  <a:pt x="3633" y="4604"/>
                  <a:pt x="3632" y="4774"/>
                  <a:pt x="3635" y="4941"/>
                </a:cubicBezTo>
                <a:lnTo>
                  <a:pt x="5907" y="2827"/>
                </a:lnTo>
                <a:lnTo>
                  <a:pt x="4190" y="1222"/>
                </a:lnTo>
                <a:cubicBezTo>
                  <a:pt x="4150" y="1178"/>
                  <a:pt x="4116" y="1149"/>
                  <a:pt x="4076" y="1114"/>
                </a:cubicBezTo>
                <a:cubicBezTo>
                  <a:pt x="4064" y="1104"/>
                  <a:pt x="4052" y="1094"/>
                  <a:pt x="4044" y="1087"/>
                </a:cubicBezTo>
                <a:lnTo>
                  <a:pt x="3635" y="712"/>
                </a:lnTo>
                <a:cubicBezTo>
                  <a:pt x="3630" y="940"/>
                  <a:pt x="3632" y="1173"/>
                  <a:pt x="3633" y="1404"/>
                </a:cubicBezTo>
                <a:cubicBezTo>
                  <a:pt x="3634" y="1496"/>
                  <a:pt x="3635" y="1587"/>
                  <a:pt x="3635" y="1677"/>
                </a:cubicBezTo>
                <a:lnTo>
                  <a:pt x="3635" y="1690"/>
                </a:lnTo>
                <a:cubicBezTo>
                  <a:pt x="3635" y="1857"/>
                  <a:pt x="3636" y="2008"/>
                  <a:pt x="3466" y="2038"/>
                </a:cubicBezTo>
                <a:cubicBezTo>
                  <a:pt x="3445" y="2042"/>
                  <a:pt x="3426" y="2043"/>
                  <a:pt x="3408" y="2043"/>
                </a:cubicBezTo>
                <a:cubicBezTo>
                  <a:pt x="3348" y="2043"/>
                  <a:pt x="3303" y="2024"/>
                  <a:pt x="3270" y="1991"/>
                </a:cubicBezTo>
                <a:cubicBezTo>
                  <a:pt x="3238" y="1959"/>
                  <a:pt x="3218" y="1913"/>
                  <a:pt x="3208" y="1859"/>
                </a:cubicBezTo>
                <a:cubicBezTo>
                  <a:pt x="3204" y="1834"/>
                  <a:pt x="3202" y="1806"/>
                  <a:pt x="3202" y="1777"/>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sp>
        <p:nvSpPr>
          <p:cNvPr id="49" name="Freeform 5">
            <a:extLst>
              <a:ext uri="{FF2B5EF4-FFF2-40B4-BE49-F238E27FC236}">
                <a16:creationId xmlns:a16="http://schemas.microsoft.com/office/drawing/2014/main" id="{10DCCCCF-8944-4D4C-AE98-9D9F3E5EFC12}"/>
              </a:ext>
            </a:extLst>
          </p:cNvPr>
          <p:cNvSpPr>
            <a:spLocks/>
          </p:cNvSpPr>
          <p:nvPr/>
        </p:nvSpPr>
        <p:spPr bwMode="auto">
          <a:xfrm>
            <a:off x="1009088" y="2768274"/>
            <a:ext cx="421275" cy="370900"/>
          </a:xfrm>
          <a:custGeom>
            <a:avLst/>
            <a:gdLst>
              <a:gd name="T0" fmla="*/ 3202 w 6437"/>
              <a:gd name="T1" fmla="*/ 1777 h 5666"/>
              <a:gd name="T2" fmla="*/ 3202 w 6437"/>
              <a:gd name="T3" fmla="*/ 278 h 5666"/>
              <a:gd name="T4" fmla="*/ 3235 w 6437"/>
              <a:gd name="T5" fmla="*/ 100 h 5666"/>
              <a:gd name="T6" fmla="*/ 3368 w 6437"/>
              <a:gd name="T7" fmla="*/ 12 h 5666"/>
              <a:gd name="T8" fmla="*/ 3601 w 6437"/>
              <a:gd name="T9" fmla="*/ 105 h 5666"/>
              <a:gd name="T10" fmla="*/ 3637 w 6437"/>
              <a:gd name="T11" fmla="*/ 141 h 5666"/>
              <a:gd name="T12" fmla="*/ 3716 w 6437"/>
              <a:gd name="T13" fmla="*/ 211 h 5666"/>
              <a:gd name="T14" fmla="*/ 3846 w 6437"/>
              <a:gd name="T15" fmla="*/ 333 h 5666"/>
              <a:gd name="T16" fmla="*/ 5674 w 6437"/>
              <a:gd name="T17" fmla="*/ 2023 h 5666"/>
              <a:gd name="T18" fmla="*/ 5822 w 6437"/>
              <a:gd name="T19" fmla="*/ 2161 h 5666"/>
              <a:gd name="T20" fmla="*/ 5881 w 6437"/>
              <a:gd name="T21" fmla="*/ 2214 h 5666"/>
              <a:gd name="T22" fmla="*/ 5969 w 6437"/>
              <a:gd name="T23" fmla="*/ 2297 h 5666"/>
              <a:gd name="T24" fmla="*/ 6078 w 6437"/>
              <a:gd name="T25" fmla="*/ 2399 h 5666"/>
              <a:gd name="T26" fmla="*/ 6177 w 6437"/>
              <a:gd name="T27" fmla="*/ 2493 h 5666"/>
              <a:gd name="T28" fmla="*/ 6276 w 6437"/>
              <a:gd name="T29" fmla="*/ 2585 h 5666"/>
              <a:gd name="T30" fmla="*/ 6433 w 6437"/>
              <a:gd name="T31" fmla="*/ 2835 h 5666"/>
              <a:gd name="T32" fmla="*/ 6267 w 6437"/>
              <a:gd name="T33" fmla="*/ 3076 h 5666"/>
              <a:gd name="T34" fmla="*/ 6167 w 6437"/>
              <a:gd name="T35" fmla="*/ 3170 h 5666"/>
              <a:gd name="T36" fmla="*/ 6069 w 6437"/>
              <a:gd name="T37" fmla="*/ 3262 h 5666"/>
              <a:gd name="T38" fmla="*/ 5505 w 6437"/>
              <a:gd name="T39" fmla="*/ 3780 h 5666"/>
              <a:gd name="T40" fmla="*/ 5046 w 6437"/>
              <a:gd name="T41" fmla="*/ 4205 h 5666"/>
              <a:gd name="T42" fmla="*/ 3628 w 6437"/>
              <a:gd name="T43" fmla="*/ 5520 h 5666"/>
              <a:gd name="T44" fmla="*/ 3597 w 6437"/>
              <a:gd name="T45" fmla="*/ 5553 h 5666"/>
              <a:gd name="T46" fmla="*/ 3351 w 6437"/>
              <a:gd name="T47" fmla="*/ 5639 h 5666"/>
              <a:gd name="T48" fmla="*/ 3233 w 6437"/>
              <a:gd name="T49" fmla="*/ 5547 h 5666"/>
              <a:gd name="T50" fmla="*/ 3202 w 6437"/>
              <a:gd name="T51" fmla="*/ 5376 h 5666"/>
              <a:gd name="T52" fmla="*/ 3202 w 6437"/>
              <a:gd name="T53" fmla="*/ 4043 h 5666"/>
              <a:gd name="T54" fmla="*/ 267 w 6437"/>
              <a:gd name="T55" fmla="*/ 4043 h 5666"/>
              <a:gd name="T56" fmla="*/ 61 w 6437"/>
              <a:gd name="T57" fmla="*/ 3982 h 5666"/>
              <a:gd name="T58" fmla="*/ 0 w 6437"/>
              <a:gd name="T59" fmla="*/ 3776 h 5666"/>
              <a:gd name="T60" fmla="*/ 0 w 6437"/>
              <a:gd name="T61" fmla="*/ 1877 h 5666"/>
              <a:gd name="T62" fmla="*/ 56 w 6437"/>
              <a:gd name="T63" fmla="*/ 1677 h 5666"/>
              <a:gd name="T64" fmla="*/ 250 w 6437"/>
              <a:gd name="T65" fmla="*/ 1611 h 5666"/>
              <a:gd name="T66" fmla="*/ 2585 w 6437"/>
              <a:gd name="T67" fmla="*/ 1611 h 5666"/>
              <a:gd name="T68" fmla="*/ 2819 w 6437"/>
              <a:gd name="T69" fmla="*/ 1738 h 5666"/>
              <a:gd name="T70" fmla="*/ 2840 w 6437"/>
              <a:gd name="T71" fmla="*/ 1827 h 5666"/>
              <a:gd name="T72" fmla="*/ 2818 w 6437"/>
              <a:gd name="T73" fmla="*/ 1916 h 5666"/>
              <a:gd name="T74" fmla="*/ 2568 w 6437"/>
              <a:gd name="T75" fmla="*/ 2044 h 5666"/>
              <a:gd name="T76" fmla="*/ 434 w 6437"/>
              <a:gd name="T77" fmla="*/ 2044 h 5666"/>
              <a:gd name="T78" fmla="*/ 417 w 6437"/>
              <a:gd name="T79" fmla="*/ 3610 h 5666"/>
              <a:gd name="T80" fmla="*/ 3385 w 6437"/>
              <a:gd name="T81" fmla="*/ 3610 h 5666"/>
              <a:gd name="T82" fmla="*/ 3643 w 6437"/>
              <a:gd name="T83" fmla="*/ 3930 h 5666"/>
              <a:gd name="T84" fmla="*/ 3639 w 6437"/>
              <a:gd name="T85" fmla="*/ 4058 h 5666"/>
              <a:gd name="T86" fmla="*/ 3635 w 6437"/>
              <a:gd name="T87" fmla="*/ 4193 h 5666"/>
              <a:gd name="T88" fmla="*/ 3634 w 6437"/>
              <a:gd name="T89" fmla="*/ 4435 h 5666"/>
              <a:gd name="T90" fmla="*/ 3635 w 6437"/>
              <a:gd name="T91" fmla="*/ 4941 h 5666"/>
              <a:gd name="T92" fmla="*/ 5907 w 6437"/>
              <a:gd name="T93" fmla="*/ 2827 h 5666"/>
              <a:gd name="T94" fmla="*/ 4190 w 6437"/>
              <a:gd name="T95" fmla="*/ 1222 h 5666"/>
              <a:gd name="T96" fmla="*/ 4076 w 6437"/>
              <a:gd name="T97" fmla="*/ 1114 h 5666"/>
              <a:gd name="T98" fmla="*/ 4044 w 6437"/>
              <a:gd name="T99" fmla="*/ 1087 h 5666"/>
              <a:gd name="T100" fmla="*/ 3635 w 6437"/>
              <a:gd name="T101" fmla="*/ 712 h 5666"/>
              <a:gd name="T102" fmla="*/ 3633 w 6437"/>
              <a:gd name="T103" fmla="*/ 1404 h 5666"/>
              <a:gd name="T104" fmla="*/ 3635 w 6437"/>
              <a:gd name="T105" fmla="*/ 1677 h 5666"/>
              <a:gd name="T106" fmla="*/ 3635 w 6437"/>
              <a:gd name="T107" fmla="*/ 1690 h 5666"/>
              <a:gd name="T108" fmla="*/ 3466 w 6437"/>
              <a:gd name="T109" fmla="*/ 2038 h 5666"/>
              <a:gd name="T110" fmla="*/ 3408 w 6437"/>
              <a:gd name="T111" fmla="*/ 2043 h 5666"/>
              <a:gd name="T112" fmla="*/ 3270 w 6437"/>
              <a:gd name="T113" fmla="*/ 1991 h 5666"/>
              <a:gd name="T114" fmla="*/ 3208 w 6437"/>
              <a:gd name="T115" fmla="*/ 1859 h 5666"/>
              <a:gd name="T116" fmla="*/ 3202 w 6437"/>
              <a:gd name="T117" fmla="*/ 1777 h 5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37" h="5666">
                <a:moveTo>
                  <a:pt x="3202" y="1777"/>
                </a:moveTo>
                <a:lnTo>
                  <a:pt x="3202" y="278"/>
                </a:lnTo>
                <a:cubicBezTo>
                  <a:pt x="3202" y="209"/>
                  <a:pt x="3211" y="147"/>
                  <a:pt x="3235" y="100"/>
                </a:cubicBezTo>
                <a:cubicBezTo>
                  <a:pt x="3261" y="51"/>
                  <a:pt x="3303" y="18"/>
                  <a:pt x="3368" y="12"/>
                </a:cubicBezTo>
                <a:cubicBezTo>
                  <a:pt x="3503" y="0"/>
                  <a:pt x="3548" y="48"/>
                  <a:pt x="3601" y="105"/>
                </a:cubicBezTo>
                <a:cubicBezTo>
                  <a:pt x="3612" y="117"/>
                  <a:pt x="3624" y="129"/>
                  <a:pt x="3637" y="141"/>
                </a:cubicBezTo>
                <a:cubicBezTo>
                  <a:pt x="3666" y="169"/>
                  <a:pt x="3691" y="191"/>
                  <a:pt x="3716" y="211"/>
                </a:cubicBezTo>
                <a:cubicBezTo>
                  <a:pt x="3756" y="246"/>
                  <a:pt x="3794" y="278"/>
                  <a:pt x="3846" y="333"/>
                </a:cubicBezTo>
                <a:lnTo>
                  <a:pt x="5674" y="2023"/>
                </a:lnTo>
                <a:cubicBezTo>
                  <a:pt x="5734" y="2084"/>
                  <a:pt x="5774" y="2119"/>
                  <a:pt x="5822" y="2161"/>
                </a:cubicBezTo>
                <a:cubicBezTo>
                  <a:pt x="5840" y="2177"/>
                  <a:pt x="5859" y="2194"/>
                  <a:pt x="5881" y="2214"/>
                </a:cubicBezTo>
                <a:cubicBezTo>
                  <a:pt x="5914" y="2244"/>
                  <a:pt x="5942" y="2271"/>
                  <a:pt x="5969" y="2297"/>
                </a:cubicBezTo>
                <a:cubicBezTo>
                  <a:pt x="6003" y="2331"/>
                  <a:pt x="6037" y="2364"/>
                  <a:pt x="6078" y="2399"/>
                </a:cubicBezTo>
                <a:cubicBezTo>
                  <a:pt x="6114" y="2430"/>
                  <a:pt x="6146" y="2461"/>
                  <a:pt x="6177" y="2493"/>
                </a:cubicBezTo>
                <a:cubicBezTo>
                  <a:pt x="6209" y="2524"/>
                  <a:pt x="6240" y="2555"/>
                  <a:pt x="6276" y="2585"/>
                </a:cubicBezTo>
                <a:cubicBezTo>
                  <a:pt x="6387" y="2679"/>
                  <a:pt x="6437" y="2757"/>
                  <a:pt x="6433" y="2835"/>
                </a:cubicBezTo>
                <a:cubicBezTo>
                  <a:pt x="6428" y="2913"/>
                  <a:pt x="6371" y="2988"/>
                  <a:pt x="6267" y="3076"/>
                </a:cubicBezTo>
                <a:cubicBezTo>
                  <a:pt x="6231" y="3106"/>
                  <a:pt x="6199" y="3138"/>
                  <a:pt x="6167" y="3170"/>
                </a:cubicBezTo>
                <a:cubicBezTo>
                  <a:pt x="6136" y="3200"/>
                  <a:pt x="6105" y="3231"/>
                  <a:pt x="6069" y="3262"/>
                </a:cubicBezTo>
                <a:cubicBezTo>
                  <a:pt x="5915" y="3394"/>
                  <a:pt x="5710" y="3587"/>
                  <a:pt x="5505" y="3780"/>
                </a:cubicBezTo>
                <a:cubicBezTo>
                  <a:pt x="5343" y="3932"/>
                  <a:pt x="5182" y="4083"/>
                  <a:pt x="5046" y="4205"/>
                </a:cubicBezTo>
                <a:lnTo>
                  <a:pt x="3628" y="5520"/>
                </a:lnTo>
                <a:cubicBezTo>
                  <a:pt x="3617" y="5531"/>
                  <a:pt x="3607" y="5542"/>
                  <a:pt x="3597" y="5553"/>
                </a:cubicBezTo>
                <a:cubicBezTo>
                  <a:pt x="3541" y="5613"/>
                  <a:pt x="3492" y="5666"/>
                  <a:pt x="3351" y="5639"/>
                </a:cubicBezTo>
                <a:cubicBezTo>
                  <a:pt x="3294" y="5629"/>
                  <a:pt x="3256" y="5595"/>
                  <a:pt x="3233" y="5547"/>
                </a:cubicBezTo>
                <a:cubicBezTo>
                  <a:pt x="3210" y="5501"/>
                  <a:pt x="3202" y="5442"/>
                  <a:pt x="3202" y="5376"/>
                </a:cubicBezTo>
                <a:lnTo>
                  <a:pt x="3202" y="4043"/>
                </a:lnTo>
                <a:lnTo>
                  <a:pt x="267" y="4043"/>
                </a:lnTo>
                <a:cubicBezTo>
                  <a:pt x="170" y="4043"/>
                  <a:pt x="104" y="4025"/>
                  <a:pt x="61" y="3982"/>
                </a:cubicBezTo>
                <a:cubicBezTo>
                  <a:pt x="18" y="3939"/>
                  <a:pt x="0" y="3873"/>
                  <a:pt x="0" y="3776"/>
                </a:cubicBezTo>
                <a:lnTo>
                  <a:pt x="0" y="1877"/>
                </a:lnTo>
                <a:cubicBezTo>
                  <a:pt x="0" y="1787"/>
                  <a:pt x="16" y="1721"/>
                  <a:pt x="56" y="1677"/>
                </a:cubicBezTo>
                <a:cubicBezTo>
                  <a:pt x="95" y="1632"/>
                  <a:pt x="158" y="1611"/>
                  <a:pt x="250" y="1611"/>
                </a:cubicBezTo>
                <a:lnTo>
                  <a:pt x="2585" y="1611"/>
                </a:lnTo>
                <a:cubicBezTo>
                  <a:pt x="2705" y="1611"/>
                  <a:pt x="2784" y="1666"/>
                  <a:pt x="2819" y="1738"/>
                </a:cubicBezTo>
                <a:cubicBezTo>
                  <a:pt x="2833" y="1766"/>
                  <a:pt x="2840" y="1796"/>
                  <a:pt x="2840" y="1827"/>
                </a:cubicBezTo>
                <a:cubicBezTo>
                  <a:pt x="2840" y="1857"/>
                  <a:pt x="2833" y="1888"/>
                  <a:pt x="2818" y="1916"/>
                </a:cubicBezTo>
                <a:cubicBezTo>
                  <a:pt x="2782" y="1988"/>
                  <a:pt x="2700" y="2044"/>
                  <a:pt x="2568" y="2044"/>
                </a:cubicBezTo>
                <a:lnTo>
                  <a:pt x="434" y="2044"/>
                </a:lnTo>
                <a:lnTo>
                  <a:pt x="417" y="3610"/>
                </a:lnTo>
                <a:lnTo>
                  <a:pt x="3385" y="3610"/>
                </a:lnTo>
                <a:cubicBezTo>
                  <a:pt x="3607" y="3610"/>
                  <a:pt x="3643" y="3751"/>
                  <a:pt x="3643" y="3930"/>
                </a:cubicBezTo>
                <a:cubicBezTo>
                  <a:pt x="3643" y="3970"/>
                  <a:pt x="3641" y="4014"/>
                  <a:pt x="3639" y="4058"/>
                </a:cubicBezTo>
                <a:cubicBezTo>
                  <a:pt x="3637" y="4102"/>
                  <a:pt x="3635" y="4147"/>
                  <a:pt x="3635" y="4193"/>
                </a:cubicBezTo>
                <a:cubicBezTo>
                  <a:pt x="3635" y="4263"/>
                  <a:pt x="3634" y="4349"/>
                  <a:pt x="3634" y="4435"/>
                </a:cubicBezTo>
                <a:cubicBezTo>
                  <a:pt x="3633" y="4604"/>
                  <a:pt x="3632" y="4774"/>
                  <a:pt x="3635" y="4941"/>
                </a:cubicBezTo>
                <a:lnTo>
                  <a:pt x="5907" y="2827"/>
                </a:lnTo>
                <a:lnTo>
                  <a:pt x="4190" y="1222"/>
                </a:lnTo>
                <a:cubicBezTo>
                  <a:pt x="4150" y="1178"/>
                  <a:pt x="4116" y="1149"/>
                  <a:pt x="4076" y="1114"/>
                </a:cubicBezTo>
                <a:cubicBezTo>
                  <a:pt x="4064" y="1104"/>
                  <a:pt x="4052" y="1094"/>
                  <a:pt x="4044" y="1087"/>
                </a:cubicBezTo>
                <a:lnTo>
                  <a:pt x="3635" y="712"/>
                </a:lnTo>
                <a:cubicBezTo>
                  <a:pt x="3630" y="940"/>
                  <a:pt x="3632" y="1173"/>
                  <a:pt x="3633" y="1404"/>
                </a:cubicBezTo>
                <a:cubicBezTo>
                  <a:pt x="3634" y="1496"/>
                  <a:pt x="3635" y="1587"/>
                  <a:pt x="3635" y="1677"/>
                </a:cubicBezTo>
                <a:lnTo>
                  <a:pt x="3635" y="1690"/>
                </a:lnTo>
                <a:cubicBezTo>
                  <a:pt x="3635" y="1857"/>
                  <a:pt x="3636" y="2008"/>
                  <a:pt x="3466" y="2038"/>
                </a:cubicBezTo>
                <a:cubicBezTo>
                  <a:pt x="3445" y="2042"/>
                  <a:pt x="3426" y="2043"/>
                  <a:pt x="3408" y="2043"/>
                </a:cubicBezTo>
                <a:cubicBezTo>
                  <a:pt x="3348" y="2043"/>
                  <a:pt x="3303" y="2024"/>
                  <a:pt x="3270" y="1991"/>
                </a:cubicBezTo>
                <a:cubicBezTo>
                  <a:pt x="3238" y="1959"/>
                  <a:pt x="3218" y="1913"/>
                  <a:pt x="3208" y="1859"/>
                </a:cubicBezTo>
                <a:cubicBezTo>
                  <a:pt x="3204" y="1834"/>
                  <a:pt x="3202" y="1806"/>
                  <a:pt x="3202" y="1777"/>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grpSp>
        <p:nvGrpSpPr>
          <p:cNvPr id="40" name="Grupo 792">
            <a:extLst>
              <a:ext uri="{FF2B5EF4-FFF2-40B4-BE49-F238E27FC236}">
                <a16:creationId xmlns:a16="http://schemas.microsoft.com/office/drawing/2014/main" id="{4142AC18-3C62-49F8-A9ED-6B9F98BCD8A5}"/>
              </a:ext>
            </a:extLst>
          </p:cNvPr>
          <p:cNvGrpSpPr/>
          <p:nvPr/>
        </p:nvGrpSpPr>
        <p:grpSpPr>
          <a:xfrm>
            <a:off x="1064691" y="3716661"/>
            <a:ext cx="352971" cy="354269"/>
            <a:chOff x="6326188" y="5140325"/>
            <a:chExt cx="431800" cy="433388"/>
          </a:xfrm>
          <a:solidFill>
            <a:schemeClr val="bg1"/>
          </a:solidFill>
        </p:grpSpPr>
        <p:sp>
          <p:nvSpPr>
            <p:cNvPr id="41" name="Freeform 314">
              <a:extLst>
                <a:ext uri="{FF2B5EF4-FFF2-40B4-BE49-F238E27FC236}">
                  <a16:creationId xmlns:a16="http://schemas.microsoft.com/office/drawing/2014/main" id="{99733D75-2421-43D2-B83D-F9491B7D6EDC}"/>
                </a:ext>
              </a:extLst>
            </p:cNvPr>
            <p:cNvSpPr>
              <a:spLocks noEditPoints="1"/>
            </p:cNvSpPr>
            <p:nvPr/>
          </p:nvSpPr>
          <p:spPr bwMode="auto">
            <a:xfrm>
              <a:off x="6326188" y="5140325"/>
              <a:ext cx="431800" cy="433388"/>
            </a:xfrm>
            <a:custGeom>
              <a:avLst/>
              <a:gdLst>
                <a:gd name="T0" fmla="*/ 0 w 884"/>
                <a:gd name="T1" fmla="*/ 887 h 887"/>
                <a:gd name="T2" fmla="*/ 657 w 884"/>
                <a:gd name="T3" fmla="*/ 887 h 887"/>
                <a:gd name="T4" fmla="*/ 657 w 884"/>
                <a:gd name="T5" fmla="*/ 477 h 887"/>
                <a:gd name="T6" fmla="*/ 682 w 884"/>
                <a:gd name="T7" fmla="*/ 436 h 887"/>
                <a:gd name="T8" fmla="*/ 711 w 884"/>
                <a:gd name="T9" fmla="*/ 398 h 887"/>
                <a:gd name="T10" fmla="*/ 826 w 884"/>
                <a:gd name="T11" fmla="*/ 244 h 887"/>
                <a:gd name="T12" fmla="*/ 884 w 884"/>
                <a:gd name="T13" fmla="*/ 165 h 887"/>
                <a:gd name="T14" fmla="*/ 754 w 884"/>
                <a:gd name="T15" fmla="*/ 68 h 887"/>
                <a:gd name="T16" fmla="*/ 658 w 884"/>
                <a:gd name="T17" fmla="*/ 196 h 887"/>
                <a:gd name="T18" fmla="*/ 657 w 884"/>
                <a:gd name="T19" fmla="*/ 0 h 887"/>
                <a:gd name="T20" fmla="*/ 0 w 884"/>
                <a:gd name="T21" fmla="*/ 0 h 887"/>
                <a:gd name="T22" fmla="*/ 0 w 884"/>
                <a:gd name="T23" fmla="*/ 887 h 887"/>
                <a:gd name="T24" fmla="*/ 472 w 884"/>
                <a:gd name="T25" fmla="*/ 580 h 887"/>
                <a:gd name="T26" fmla="*/ 520 w 884"/>
                <a:gd name="T27" fmla="*/ 566 h 887"/>
                <a:gd name="T28" fmla="*/ 546 w 884"/>
                <a:gd name="T29" fmla="*/ 529 h 887"/>
                <a:gd name="T30" fmla="*/ 498 w 884"/>
                <a:gd name="T31" fmla="*/ 495 h 887"/>
                <a:gd name="T32" fmla="*/ 468 w 884"/>
                <a:gd name="T33" fmla="*/ 552 h 887"/>
                <a:gd name="T34" fmla="*/ 472 w 884"/>
                <a:gd name="T35" fmla="*/ 580 h 887"/>
                <a:gd name="T36" fmla="*/ 676 w 884"/>
                <a:gd name="T37" fmla="*/ 260 h 887"/>
                <a:gd name="T38" fmla="*/ 721 w 884"/>
                <a:gd name="T39" fmla="*/ 296 h 887"/>
                <a:gd name="T40" fmla="*/ 812 w 884"/>
                <a:gd name="T41" fmla="*/ 173 h 887"/>
                <a:gd name="T42" fmla="*/ 766 w 884"/>
                <a:gd name="T43" fmla="*/ 141 h 887"/>
                <a:gd name="T44" fmla="*/ 676 w 884"/>
                <a:gd name="T45" fmla="*/ 260 h 887"/>
                <a:gd name="T46" fmla="*/ 532 w 884"/>
                <a:gd name="T47" fmla="*/ 455 h 887"/>
                <a:gd name="T48" fmla="*/ 578 w 884"/>
                <a:gd name="T49" fmla="*/ 487 h 887"/>
                <a:gd name="T50" fmla="*/ 690 w 884"/>
                <a:gd name="T51" fmla="*/ 338 h 887"/>
                <a:gd name="T52" fmla="*/ 644 w 884"/>
                <a:gd name="T53" fmla="*/ 304 h 887"/>
                <a:gd name="T54" fmla="*/ 532 w 884"/>
                <a:gd name="T55" fmla="*/ 455 h 887"/>
                <a:gd name="T56" fmla="*/ 52 w 884"/>
                <a:gd name="T57" fmla="*/ 835 h 887"/>
                <a:gd name="T58" fmla="*/ 605 w 884"/>
                <a:gd name="T59" fmla="*/ 835 h 887"/>
                <a:gd name="T60" fmla="*/ 605 w 884"/>
                <a:gd name="T61" fmla="*/ 540 h 887"/>
                <a:gd name="T62" fmla="*/ 597 w 884"/>
                <a:gd name="T63" fmla="*/ 549 h 887"/>
                <a:gd name="T64" fmla="*/ 590 w 884"/>
                <a:gd name="T65" fmla="*/ 559 h 887"/>
                <a:gd name="T66" fmla="*/ 489 w 884"/>
                <a:gd name="T67" fmla="*/ 630 h 887"/>
                <a:gd name="T68" fmla="*/ 428 w 884"/>
                <a:gd name="T69" fmla="*/ 637 h 887"/>
                <a:gd name="T70" fmla="*/ 417 w 884"/>
                <a:gd name="T71" fmla="*/ 564 h 887"/>
                <a:gd name="T72" fmla="*/ 406 w 884"/>
                <a:gd name="T73" fmla="*/ 544 h 887"/>
                <a:gd name="T74" fmla="*/ 124 w 884"/>
                <a:gd name="T75" fmla="*/ 544 h 887"/>
                <a:gd name="T76" fmla="*/ 126 w 884"/>
                <a:gd name="T77" fmla="*/ 492 h 887"/>
                <a:gd name="T78" fmla="*/ 438 w 884"/>
                <a:gd name="T79" fmla="*/ 492 h 887"/>
                <a:gd name="T80" fmla="*/ 480 w 884"/>
                <a:gd name="T81" fmla="*/ 433 h 887"/>
                <a:gd name="T82" fmla="*/ 126 w 884"/>
                <a:gd name="T83" fmla="*/ 433 h 887"/>
                <a:gd name="T84" fmla="*/ 126 w 884"/>
                <a:gd name="T85" fmla="*/ 381 h 887"/>
                <a:gd name="T86" fmla="*/ 518 w 884"/>
                <a:gd name="T87" fmla="*/ 381 h 887"/>
                <a:gd name="T88" fmla="*/ 541 w 884"/>
                <a:gd name="T89" fmla="*/ 353 h 887"/>
                <a:gd name="T90" fmla="*/ 605 w 884"/>
                <a:gd name="T91" fmla="*/ 260 h 887"/>
                <a:gd name="T92" fmla="*/ 605 w 884"/>
                <a:gd name="T93" fmla="*/ 52 h 887"/>
                <a:gd name="T94" fmla="*/ 52 w 884"/>
                <a:gd name="T95" fmla="*/ 52 h 887"/>
                <a:gd name="T96" fmla="*/ 52 w 884"/>
                <a:gd name="T97" fmla="*/ 835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4" h="887">
                  <a:moveTo>
                    <a:pt x="0" y="887"/>
                  </a:moveTo>
                  <a:lnTo>
                    <a:pt x="657" y="887"/>
                  </a:lnTo>
                  <a:lnTo>
                    <a:pt x="657" y="477"/>
                  </a:lnTo>
                  <a:cubicBezTo>
                    <a:pt x="657" y="464"/>
                    <a:pt x="670" y="452"/>
                    <a:pt x="682" y="436"/>
                  </a:cubicBezTo>
                  <a:cubicBezTo>
                    <a:pt x="692" y="423"/>
                    <a:pt x="701" y="411"/>
                    <a:pt x="711" y="398"/>
                  </a:cubicBezTo>
                  <a:lnTo>
                    <a:pt x="826" y="244"/>
                  </a:lnTo>
                  <a:cubicBezTo>
                    <a:pt x="838" y="229"/>
                    <a:pt x="878" y="177"/>
                    <a:pt x="884" y="165"/>
                  </a:cubicBezTo>
                  <a:lnTo>
                    <a:pt x="754" y="68"/>
                  </a:lnTo>
                  <a:lnTo>
                    <a:pt x="658" y="196"/>
                  </a:lnTo>
                  <a:cubicBezTo>
                    <a:pt x="656" y="176"/>
                    <a:pt x="657" y="32"/>
                    <a:pt x="657" y="0"/>
                  </a:cubicBezTo>
                  <a:lnTo>
                    <a:pt x="0" y="0"/>
                  </a:lnTo>
                  <a:lnTo>
                    <a:pt x="0" y="887"/>
                  </a:lnTo>
                  <a:close/>
                  <a:moveTo>
                    <a:pt x="472" y="580"/>
                  </a:moveTo>
                  <a:cubicBezTo>
                    <a:pt x="501" y="577"/>
                    <a:pt x="511" y="579"/>
                    <a:pt x="520" y="566"/>
                  </a:cubicBezTo>
                  <a:cubicBezTo>
                    <a:pt x="527" y="556"/>
                    <a:pt x="542" y="538"/>
                    <a:pt x="546" y="529"/>
                  </a:cubicBezTo>
                  <a:cubicBezTo>
                    <a:pt x="532" y="520"/>
                    <a:pt x="514" y="502"/>
                    <a:pt x="498" y="495"/>
                  </a:cubicBezTo>
                  <a:cubicBezTo>
                    <a:pt x="480" y="530"/>
                    <a:pt x="464" y="525"/>
                    <a:pt x="468" y="552"/>
                  </a:cubicBezTo>
                  <a:cubicBezTo>
                    <a:pt x="469" y="561"/>
                    <a:pt x="471" y="570"/>
                    <a:pt x="472" y="580"/>
                  </a:cubicBezTo>
                  <a:close/>
                  <a:moveTo>
                    <a:pt x="676" y="260"/>
                  </a:moveTo>
                  <a:cubicBezTo>
                    <a:pt x="685" y="270"/>
                    <a:pt x="709" y="287"/>
                    <a:pt x="721" y="296"/>
                  </a:cubicBezTo>
                  <a:cubicBezTo>
                    <a:pt x="728" y="290"/>
                    <a:pt x="809" y="183"/>
                    <a:pt x="812" y="173"/>
                  </a:cubicBezTo>
                  <a:cubicBezTo>
                    <a:pt x="797" y="167"/>
                    <a:pt x="781" y="148"/>
                    <a:pt x="766" y="141"/>
                  </a:cubicBezTo>
                  <a:cubicBezTo>
                    <a:pt x="759" y="146"/>
                    <a:pt x="682" y="249"/>
                    <a:pt x="676" y="260"/>
                  </a:cubicBezTo>
                  <a:close/>
                  <a:moveTo>
                    <a:pt x="532" y="455"/>
                  </a:moveTo>
                  <a:cubicBezTo>
                    <a:pt x="547" y="462"/>
                    <a:pt x="563" y="481"/>
                    <a:pt x="578" y="487"/>
                  </a:cubicBezTo>
                  <a:cubicBezTo>
                    <a:pt x="612" y="445"/>
                    <a:pt x="657" y="383"/>
                    <a:pt x="690" y="338"/>
                  </a:cubicBezTo>
                  <a:cubicBezTo>
                    <a:pt x="684" y="332"/>
                    <a:pt x="650" y="306"/>
                    <a:pt x="644" y="304"/>
                  </a:cubicBezTo>
                  <a:cubicBezTo>
                    <a:pt x="636" y="311"/>
                    <a:pt x="534" y="449"/>
                    <a:pt x="532" y="455"/>
                  </a:cubicBezTo>
                  <a:close/>
                  <a:moveTo>
                    <a:pt x="52" y="835"/>
                  </a:moveTo>
                  <a:lnTo>
                    <a:pt x="605" y="835"/>
                  </a:lnTo>
                  <a:lnTo>
                    <a:pt x="605" y="540"/>
                  </a:lnTo>
                  <a:lnTo>
                    <a:pt x="597" y="549"/>
                  </a:lnTo>
                  <a:cubicBezTo>
                    <a:pt x="595" y="552"/>
                    <a:pt x="593" y="554"/>
                    <a:pt x="590" y="559"/>
                  </a:cubicBezTo>
                  <a:cubicBezTo>
                    <a:pt x="535" y="632"/>
                    <a:pt x="555" y="621"/>
                    <a:pt x="489" y="630"/>
                  </a:cubicBezTo>
                  <a:cubicBezTo>
                    <a:pt x="474" y="632"/>
                    <a:pt x="441" y="640"/>
                    <a:pt x="428" y="637"/>
                  </a:cubicBezTo>
                  <a:lnTo>
                    <a:pt x="417" y="564"/>
                  </a:lnTo>
                  <a:cubicBezTo>
                    <a:pt x="416" y="550"/>
                    <a:pt x="418" y="544"/>
                    <a:pt x="406" y="544"/>
                  </a:cubicBezTo>
                  <a:lnTo>
                    <a:pt x="124" y="544"/>
                  </a:lnTo>
                  <a:lnTo>
                    <a:pt x="126" y="492"/>
                  </a:lnTo>
                  <a:lnTo>
                    <a:pt x="438" y="492"/>
                  </a:lnTo>
                  <a:cubicBezTo>
                    <a:pt x="444" y="479"/>
                    <a:pt x="475" y="445"/>
                    <a:pt x="480" y="433"/>
                  </a:cubicBezTo>
                  <a:lnTo>
                    <a:pt x="126" y="433"/>
                  </a:lnTo>
                  <a:lnTo>
                    <a:pt x="126" y="381"/>
                  </a:lnTo>
                  <a:lnTo>
                    <a:pt x="518" y="381"/>
                  </a:lnTo>
                  <a:cubicBezTo>
                    <a:pt x="523" y="379"/>
                    <a:pt x="538" y="358"/>
                    <a:pt x="541" y="353"/>
                  </a:cubicBezTo>
                  <a:cubicBezTo>
                    <a:pt x="553" y="338"/>
                    <a:pt x="605" y="273"/>
                    <a:pt x="605" y="260"/>
                  </a:cubicBezTo>
                  <a:lnTo>
                    <a:pt x="605" y="52"/>
                  </a:lnTo>
                  <a:lnTo>
                    <a:pt x="52" y="52"/>
                  </a:lnTo>
                  <a:lnTo>
                    <a:pt x="52" y="8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42" name="Freeform 315">
              <a:extLst>
                <a:ext uri="{FF2B5EF4-FFF2-40B4-BE49-F238E27FC236}">
                  <a16:creationId xmlns:a16="http://schemas.microsoft.com/office/drawing/2014/main" id="{2D059B5D-1ADA-4107-85BA-01EC285E2A1C}"/>
                </a:ext>
              </a:extLst>
            </p:cNvPr>
            <p:cNvSpPr>
              <a:spLocks/>
            </p:cNvSpPr>
            <p:nvPr/>
          </p:nvSpPr>
          <p:spPr bwMode="auto">
            <a:xfrm>
              <a:off x="6384926" y="5272088"/>
              <a:ext cx="200025" cy="25400"/>
            </a:xfrm>
            <a:custGeom>
              <a:avLst/>
              <a:gdLst>
                <a:gd name="T0" fmla="*/ 4 w 410"/>
                <a:gd name="T1" fmla="*/ 52 h 52"/>
                <a:gd name="T2" fmla="*/ 410 w 410"/>
                <a:gd name="T3" fmla="*/ 52 h 52"/>
                <a:gd name="T4" fmla="*/ 410 w 410"/>
                <a:gd name="T5" fmla="*/ 0 h 52"/>
                <a:gd name="T6" fmla="*/ 407 w 410"/>
                <a:gd name="T7" fmla="*/ 0 h 52"/>
                <a:gd name="T8" fmla="*/ 0 w 410"/>
                <a:gd name="T9" fmla="*/ 0 h 52"/>
                <a:gd name="T10" fmla="*/ 5 w 410"/>
                <a:gd name="T11" fmla="*/ 0 h 52"/>
                <a:gd name="T12" fmla="*/ 4 w 41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410" h="52">
                  <a:moveTo>
                    <a:pt x="4" y="52"/>
                  </a:moveTo>
                  <a:lnTo>
                    <a:pt x="410" y="52"/>
                  </a:lnTo>
                  <a:lnTo>
                    <a:pt x="410" y="0"/>
                  </a:lnTo>
                  <a:lnTo>
                    <a:pt x="407" y="0"/>
                  </a:lnTo>
                  <a:lnTo>
                    <a:pt x="0" y="0"/>
                  </a:lnTo>
                  <a:lnTo>
                    <a:pt x="5" y="0"/>
                  </a:lnTo>
                  <a:lnTo>
                    <a:pt x="4" y="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43" name="Freeform 316">
              <a:extLst>
                <a:ext uri="{FF2B5EF4-FFF2-40B4-BE49-F238E27FC236}">
                  <a16:creationId xmlns:a16="http://schemas.microsoft.com/office/drawing/2014/main" id="{7F3B5576-4BFD-42DE-B72C-A9717CD1093D}"/>
                </a:ext>
              </a:extLst>
            </p:cNvPr>
            <p:cNvSpPr>
              <a:spLocks/>
            </p:cNvSpPr>
            <p:nvPr/>
          </p:nvSpPr>
          <p:spPr bwMode="auto">
            <a:xfrm>
              <a:off x="6430963" y="5443538"/>
              <a:ext cx="109538" cy="76200"/>
            </a:xfrm>
            <a:custGeom>
              <a:avLst/>
              <a:gdLst>
                <a:gd name="T0" fmla="*/ 39 w 225"/>
                <a:gd name="T1" fmla="*/ 56 h 156"/>
                <a:gd name="T2" fmla="*/ 0 w 225"/>
                <a:gd name="T3" fmla="*/ 56 h 156"/>
                <a:gd name="T4" fmla="*/ 1 w 225"/>
                <a:gd name="T5" fmla="*/ 108 h 156"/>
                <a:gd name="T6" fmla="*/ 72 w 225"/>
                <a:gd name="T7" fmla="*/ 106 h 156"/>
                <a:gd name="T8" fmla="*/ 79 w 225"/>
                <a:gd name="T9" fmla="*/ 99 h 156"/>
                <a:gd name="T10" fmla="*/ 86 w 225"/>
                <a:gd name="T11" fmla="*/ 93 h 156"/>
                <a:gd name="T12" fmla="*/ 118 w 225"/>
                <a:gd name="T13" fmla="*/ 156 h 156"/>
                <a:gd name="T14" fmla="*/ 165 w 225"/>
                <a:gd name="T15" fmla="*/ 126 h 156"/>
                <a:gd name="T16" fmla="*/ 224 w 225"/>
                <a:gd name="T17" fmla="*/ 108 h 156"/>
                <a:gd name="T18" fmla="*/ 225 w 225"/>
                <a:gd name="T19" fmla="*/ 56 h 156"/>
                <a:gd name="T20" fmla="*/ 184 w 225"/>
                <a:gd name="T21" fmla="*/ 56 h 156"/>
                <a:gd name="T22" fmla="*/ 139 w 225"/>
                <a:gd name="T23" fmla="*/ 81 h 156"/>
                <a:gd name="T24" fmla="*/ 97 w 225"/>
                <a:gd name="T25" fmla="*/ 0 h 156"/>
                <a:gd name="T26" fmla="*/ 71 w 225"/>
                <a:gd name="T27" fmla="*/ 30 h 156"/>
                <a:gd name="T28" fmla="*/ 39 w 225"/>
                <a:gd name="T29" fmla="*/ 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 h="156">
                  <a:moveTo>
                    <a:pt x="39" y="56"/>
                  </a:moveTo>
                  <a:lnTo>
                    <a:pt x="0" y="56"/>
                  </a:lnTo>
                  <a:lnTo>
                    <a:pt x="1" y="108"/>
                  </a:lnTo>
                  <a:cubicBezTo>
                    <a:pt x="11" y="108"/>
                    <a:pt x="66" y="110"/>
                    <a:pt x="72" y="106"/>
                  </a:cubicBezTo>
                  <a:cubicBezTo>
                    <a:pt x="74" y="104"/>
                    <a:pt x="77" y="101"/>
                    <a:pt x="79" y="99"/>
                  </a:cubicBezTo>
                  <a:lnTo>
                    <a:pt x="86" y="93"/>
                  </a:lnTo>
                  <a:lnTo>
                    <a:pt x="118" y="156"/>
                  </a:lnTo>
                  <a:cubicBezTo>
                    <a:pt x="128" y="153"/>
                    <a:pt x="155" y="133"/>
                    <a:pt x="165" y="126"/>
                  </a:cubicBezTo>
                  <a:cubicBezTo>
                    <a:pt x="194" y="108"/>
                    <a:pt x="183" y="108"/>
                    <a:pt x="224" y="108"/>
                  </a:cubicBezTo>
                  <a:lnTo>
                    <a:pt x="225" y="56"/>
                  </a:lnTo>
                  <a:lnTo>
                    <a:pt x="184" y="56"/>
                  </a:lnTo>
                  <a:cubicBezTo>
                    <a:pt x="171" y="56"/>
                    <a:pt x="151" y="75"/>
                    <a:pt x="139" y="81"/>
                  </a:cubicBezTo>
                  <a:cubicBezTo>
                    <a:pt x="132" y="66"/>
                    <a:pt x="105" y="7"/>
                    <a:pt x="97" y="0"/>
                  </a:cubicBezTo>
                  <a:lnTo>
                    <a:pt x="71" y="30"/>
                  </a:lnTo>
                  <a:cubicBezTo>
                    <a:pt x="61" y="42"/>
                    <a:pt x="51" y="56"/>
                    <a:pt x="39" y="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44" name="Freeform 317">
              <a:extLst>
                <a:ext uri="{FF2B5EF4-FFF2-40B4-BE49-F238E27FC236}">
                  <a16:creationId xmlns:a16="http://schemas.microsoft.com/office/drawing/2014/main" id="{F8A85DFB-0AAC-479F-9F18-B02257B9E330}"/>
                </a:ext>
              </a:extLst>
            </p:cNvPr>
            <p:cNvSpPr>
              <a:spLocks/>
            </p:cNvSpPr>
            <p:nvPr/>
          </p:nvSpPr>
          <p:spPr bwMode="auto">
            <a:xfrm>
              <a:off x="6440488" y="5208588"/>
              <a:ext cx="92075" cy="25400"/>
            </a:xfrm>
            <a:custGeom>
              <a:avLst/>
              <a:gdLst>
                <a:gd name="T0" fmla="*/ 0 w 186"/>
                <a:gd name="T1" fmla="*/ 52 h 52"/>
                <a:gd name="T2" fmla="*/ 186 w 186"/>
                <a:gd name="T3" fmla="*/ 52 h 52"/>
                <a:gd name="T4" fmla="*/ 185 w 186"/>
                <a:gd name="T5" fmla="*/ 0 h 52"/>
                <a:gd name="T6" fmla="*/ 0 w 186"/>
                <a:gd name="T7" fmla="*/ 0 h 52"/>
                <a:gd name="T8" fmla="*/ 0 w 186"/>
                <a:gd name="T9" fmla="*/ 52 h 52"/>
              </a:gdLst>
              <a:ahLst/>
              <a:cxnLst>
                <a:cxn ang="0">
                  <a:pos x="T0" y="T1"/>
                </a:cxn>
                <a:cxn ang="0">
                  <a:pos x="T2" y="T3"/>
                </a:cxn>
                <a:cxn ang="0">
                  <a:pos x="T4" y="T5"/>
                </a:cxn>
                <a:cxn ang="0">
                  <a:pos x="T6" y="T7"/>
                </a:cxn>
                <a:cxn ang="0">
                  <a:pos x="T8" y="T9"/>
                </a:cxn>
              </a:cxnLst>
              <a:rect l="0" t="0" r="r" b="b"/>
              <a:pathLst>
                <a:path w="186" h="52">
                  <a:moveTo>
                    <a:pt x="0" y="52"/>
                  </a:moveTo>
                  <a:lnTo>
                    <a:pt x="186" y="52"/>
                  </a:lnTo>
                  <a:lnTo>
                    <a:pt x="185" y="0"/>
                  </a:lnTo>
                  <a:lnTo>
                    <a:pt x="0" y="0"/>
                  </a:lnTo>
                  <a:lnTo>
                    <a:pt x="0" y="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grpSp>
      <p:sp>
        <p:nvSpPr>
          <p:cNvPr id="5" name="CaixaDeTexto 4">
            <a:extLst>
              <a:ext uri="{FF2B5EF4-FFF2-40B4-BE49-F238E27FC236}">
                <a16:creationId xmlns:a16="http://schemas.microsoft.com/office/drawing/2014/main" id="{1C391A87-D0BF-86DC-2BEE-E7F845CA7C41}"/>
              </a:ext>
            </a:extLst>
          </p:cNvPr>
          <p:cNvSpPr txBox="1"/>
          <p:nvPr/>
        </p:nvSpPr>
        <p:spPr>
          <a:xfrm>
            <a:off x="1862470" y="2801679"/>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1600">
                <a:solidFill>
                  <a:srgbClr val="595959"/>
                </a:solidFill>
                <a:latin typeface="Montserrat"/>
              </a:rPr>
              <a:t>Matrizes de Avaliação </a:t>
            </a:r>
            <a:endParaRPr lang="pt-BR"/>
          </a:p>
        </p:txBody>
      </p:sp>
      <p:sp>
        <p:nvSpPr>
          <p:cNvPr id="6" name="CaixaDeTexto 5">
            <a:extLst>
              <a:ext uri="{FF2B5EF4-FFF2-40B4-BE49-F238E27FC236}">
                <a16:creationId xmlns:a16="http://schemas.microsoft.com/office/drawing/2014/main" id="{4924430A-23EC-0A52-CFB2-B987588CFDE6}"/>
              </a:ext>
            </a:extLst>
          </p:cNvPr>
          <p:cNvSpPr txBox="1"/>
          <p:nvPr/>
        </p:nvSpPr>
        <p:spPr>
          <a:xfrm>
            <a:off x="2004237" y="4325678"/>
            <a:ext cx="690761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1600">
                <a:solidFill>
                  <a:srgbClr val="595959"/>
                </a:solidFill>
                <a:latin typeface="Montserrat"/>
              </a:rPr>
              <a:t>Política Estadual da Pessoa Idosa</a:t>
            </a:r>
            <a:endParaRPr lang="pt-BR" sz="1600">
              <a:solidFill>
                <a:srgbClr val="595959"/>
              </a:solidFill>
              <a:latin typeface="Montserrat"/>
              <a:cs typeface="Calibri" panose="020F0502020204030204"/>
            </a:endParaRPr>
          </a:p>
          <a:p>
            <a:endParaRPr lang="pt-BR" sz="1600">
              <a:solidFill>
                <a:srgbClr val="595959"/>
              </a:solidFill>
              <a:latin typeface="Montserrat"/>
            </a:endParaRPr>
          </a:p>
        </p:txBody>
      </p:sp>
      <p:sp>
        <p:nvSpPr>
          <p:cNvPr id="7" name="CaixaDeTexto 6">
            <a:extLst>
              <a:ext uri="{FF2B5EF4-FFF2-40B4-BE49-F238E27FC236}">
                <a16:creationId xmlns:a16="http://schemas.microsoft.com/office/drawing/2014/main" id="{C08955B4-443E-B4BD-C331-442B15DCFB11}"/>
              </a:ext>
            </a:extLst>
          </p:cNvPr>
          <p:cNvSpPr txBox="1"/>
          <p:nvPr/>
        </p:nvSpPr>
        <p:spPr>
          <a:xfrm>
            <a:off x="1915632" y="3740887"/>
            <a:ext cx="690761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1600">
                <a:solidFill>
                  <a:srgbClr val="595959"/>
                </a:solidFill>
                <a:latin typeface="Montserrat"/>
              </a:rPr>
              <a:t>Política Estadual de Promoção da Equidades em Saúde</a:t>
            </a:r>
            <a:endParaRPr lang="pt-BR" sz="1600">
              <a:solidFill>
                <a:srgbClr val="595959"/>
              </a:solidFill>
              <a:latin typeface="Montserrat"/>
              <a:cs typeface="Calibri" panose="020F0502020204030204"/>
            </a:endParaRPr>
          </a:p>
          <a:p>
            <a:endParaRPr lang="pt-BR" sz="1600">
              <a:solidFill>
                <a:srgbClr val="595959"/>
              </a:solidFill>
              <a:latin typeface="Montserrat"/>
            </a:endParaRPr>
          </a:p>
        </p:txBody>
      </p:sp>
      <p:sp>
        <p:nvSpPr>
          <p:cNvPr id="8" name="CaixaDeTexto 7">
            <a:extLst>
              <a:ext uri="{FF2B5EF4-FFF2-40B4-BE49-F238E27FC236}">
                <a16:creationId xmlns:a16="http://schemas.microsoft.com/office/drawing/2014/main" id="{A58DCFA6-E51F-7495-3285-040B311B49E1}"/>
              </a:ext>
            </a:extLst>
          </p:cNvPr>
          <p:cNvSpPr txBox="1"/>
          <p:nvPr/>
        </p:nvSpPr>
        <p:spPr>
          <a:xfrm>
            <a:off x="2004236" y="4937049"/>
            <a:ext cx="690761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1600">
                <a:solidFill>
                  <a:srgbClr val="595959"/>
                </a:solidFill>
                <a:latin typeface="Montserrat"/>
              </a:rPr>
              <a:t>Linha de Cuidado da Pessoa com sobrepeso e obesidade</a:t>
            </a:r>
            <a:endParaRPr lang="pt-BR"/>
          </a:p>
          <a:p>
            <a:endParaRPr lang="pt-BR" sz="1600">
              <a:solidFill>
                <a:srgbClr val="595959"/>
              </a:solidFill>
              <a:latin typeface="Montserrat"/>
            </a:endParaRPr>
          </a:p>
        </p:txBody>
      </p:sp>
      <p:sp>
        <p:nvSpPr>
          <p:cNvPr id="9" name="CaixaDeTexto 8">
            <a:extLst>
              <a:ext uri="{FF2B5EF4-FFF2-40B4-BE49-F238E27FC236}">
                <a16:creationId xmlns:a16="http://schemas.microsoft.com/office/drawing/2014/main" id="{4EB2A482-5F2D-3794-633D-34F1F9AB3F01}"/>
              </a:ext>
            </a:extLst>
          </p:cNvPr>
          <p:cNvSpPr txBox="1"/>
          <p:nvPr/>
        </p:nvSpPr>
        <p:spPr>
          <a:xfrm>
            <a:off x="356191" y="6452191"/>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1200">
                <a:solidFill>
                  <a:srgbClr val="595959"/>
                </a:solidFill>
              </a:rPr>
              <a:t>DM&amp;A/DAPPS/SES</a:t>
            </a:r>
            <a:endParaRPr lang="pt-BR"/>
          </a:p>
        </p:txBody>
      </p:sp>
    </p:spTree>
    <p:extLst>
      <p:ext uri="{BB962C8B-B14F-4D97-AF65-F5344CB8AC3E}">
        <p14:creationId xmlns:p14="http://schemas.microsoft.com/office/powerpoint/2010/main" val="2220781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6">
            <a:extLst>
              <a:ext uri="{FF2B5EF4-FFF2-40B4-BE49-F238E27FC236}">
                <a16:creationId xmlns:a16="http://schemas.microsoft.com/office/drawing/2014/main" id="{7D47E0C7-2D56-49C7-AE4B-23265A22AC72}"/>
              </a:ext>
            </a:extLst>
          </p:cNvPr>
          <p:cNvSpPr>
            <a:spLocks noEditPoints="1"/>
          </p:cNvSpPr>
          <p:nvPr/>
        </p:nvSpPr>
        <p:spPr bwMode="auto">
          <a:xfrm>
            <a:off x="7076632" y="2215707"/>
            <a:ext cx="5077992" cy="4643580"/>
          </a:xfrm>
          <a:custGeom>
            <a:avLst/>
            <a:gdLst>
              <a:gd name="T0" fmla="*/ 1579 w 3911"/>
              <a:gd name="T1" fmla="*/ 430 h 3577"/>
              <a:gd name="T2" fmla="*/ 3648 w 3911"/>
              <a:gd name="T3" fmla="*/ 250 h 3577"/>
              <a:gd name="T4" fmla="*/ 3891 w 3911"/>
              <a:gd name="T5" fmla="*/ 45 h 3577"/>
              <a:gd name="T6" fmla="*/ 3677 w 3911"/>
              <a:gd name="T7" fmla="*/ 49 h 3577"/>
              <a:gd name="T8" fmla="*/ 3705 w 3911"/>
              <a:gd name="T9" fmla="*/ 263 h 3577"/>
              <a:gd name="T10" fmla="*/ 3867 w 3911"/>
              <a:gd name="T11" fmla="*/ 396 h 3577"/>
              <a:gd name="T12" fmla="*/ 3559 w 3911"/>
              <a:gd name="T13" fmla="*/ 766 h 3577"/>
              <a:gd name="T14" fmla="*/ 3469 w 3911"/>
              <a:gd name="T15" fmla="*/ 1001 h 3577"/>
              <a:gd name="T16" fmla="*/ 3567 w 3911"/>
              <a:gd name="T17" fmla="*/ 783 h 3577"/>
              <a:gd name="T18" fmla="*/ 3580 w 3911"/>
              <a:gd name="T19" fmla="*/ 993 h 3577"/>
              <a:gd name="T20" fmla="*/ 3426 w 3911"/>
              <a:gd name="T21" fmla="*/ 761 h 3577"/>
              <a:gd name="T22" fmla="*/ 3270 w 3911"/>
              <a:gd name="T23" fmla="*/ 483 h 3577"/>
              <a:gd name="T24" fmla="*/ 3402 w 3911"/>
              <a:gd name="T25" fmla="*/ 571 h 3577"/>
              <a:gd name="T26" fmla="*/ 3900 w 3911"/>
              <a:gd name="T27" fmla="*/ 1898 h 3577"/>
              <a:gd name="T28" fmla="*/ 3900 w 3911"/>
              <a:gd name="T29" fmla="*/ 1146 h 3577"/>
              <a:gd name="T30" fmla="*/ 3144 w 3911"/>
              <a:gd name="T31" fmla="*/ 1136 h 3577"/>
              <a:gd name="T32" fmla="*/ 3267 w 3911"/>
              <a:gd name="T33" fmla="*/ 1411 h 3577"/>
              <a:gd name="T34" fmla="*/ 3164 w 3911"/>
              <a:gd name="T35" fmla="*/ 1545 h 3577"/>
              <a:gd name="T36" fmla="*/ 3675 w 3911"/>
              <a:gd name="T37" fmla="*/ 2453 h 3577"/>
              <a:gd name="T38" fmla="*/ 3911 w 3911"/>
              <a:gd name="T39" fmla="*/ 2481 h 3577"/>
              <a:gd name="T40" fmla="*/ 3093 w 3911"/>
              <a:gd name="T41" fmla="*/ 2411 h 3577"/>
              <a:gd name="T42" fmla="*/ 3093 w 3911"/>
              <a:gd name="T43" fmla="*/ 1923 h 3577"/>
              <a:gd name="T44" fmla="*/ 2840 w 3911"/>
              <a:gd name="T45" fmla="*/ 2973 h 3577"/>
              <a:gd name="T46" fmla="*/ 2475 w 3911"/>
              <a:gd name="T47" fmla="*/ 3242 h 3577"/>
              <a:gd name="T48" fmla="*/ 2180 w 3911"/>
              <a:gd name="T49" fmla="*/ 3518 h 3577"/>
              <a:gd name="T50" fmla="*/ 2519 w 3911"/>
              <a:gd name="T51" fmla="*/ 2998 h 3577"/>
              <a:gd name="T52" fmla="*/ 2844 w 3911"/>
              <a:gd name="T53" fmla="*/ 3280 h 3577"/>
              <a:gd name="T54" fmla="*/ 2582 w 3911"/>
              <a:gd name="T55" fmla="*/ 3366 h 3577"/>
              <a:gd name="T56" fmla="*/ 2774 w 3911"/>
              <a:gd name="T57" fmla="*/ 2764 h 3577"/>
              <a:gd name="T58" fmla="*/ 1841 w 3911"/>
              <a:gd name="T59" fmla="*/ 2732 h 3577"/>
              <a:gd name="T60" fmla="*/ 2183 w 3911"/>
              <a:gd name="T61" fmla="*/ 3177 h 3577"/>
              <a:gd name="T62" fmla="*/ 1491 w 3911"/>
              <a:gd name="T63" fmla="*/ 2925 h 3577"/>
              <a:gd name="T64" fmla="*/ 1700 w 3911"/>
              <a:gd name="T65" fmla="*/ 2962 h 3577"/>
              <a:gd name="T66" fmla="*/ 1910 w 3911"/>
              <a:gd name="T67" fmla="*/ 3272 h 3577"/>
              <a:gd name="T68" fmla="*/ 1756 w 3911"/>
              <a:gd name="T69" fmla="*/ 3367 h 3577"/>
              <a:gd name="T70" fmla="*/ 1076 w 3911"/>
              <a:gd name="T71" fmla="*/ 2732 h 3577"/>
              <a:gd name="T72" fmla="*/ 1051 w 3911"/>
              <a:gd name="T73" fmla="*/ 2968 h 3577"/>
              <a:gd name="T74" fmla="*/ 1076 w 3911"/>
              <a:gd name="T75" fmla="*/ 2732 h 3577"/>
              <a:gd name="T76" fmla="*/ 984 w 3911"/>
              <a:gd name="T77" fmla="*/ 2933 h 3577"/>
              <a:gd name="T78" fmla="*/ 850 w 3911"/>
              <a:gd name="T79" fmla="*/ 2830 h 3577"/>
              <a:gd name="T80" fmla="*/ 2198 w 3911"/>
              <a:gd name="T81" fmla="*/ 826 h 3577"/>
              <a:gd name="T82" fmla="*/ 2634 w 3911"/>
              <a:gd name="T83" fmla="*/ 493 h 3577"/>
              <a:gd name="T84" fmla="*/ 2728 w 3911"/>
              <a:gd name="T85" fmla="*/ 766 h 3577"/>
              <a:gd name="T86" fmla="*/ 2198 w 3911"/>
              <a:gd name="T87" fmla="*/ 1310 h 3577"/>
              <a:gd name="T88" fmla="*/ 2407 w 3911"/>
              <a:gd name="T89" fmla="*/ 1374 h 3577"/>
              <a:gd name="T90" fmla="*/ 2707 w 3911"/>
              <a:gd name="T91" fmla="*/ 2420 h 3577"/>
              <a:gd name="T92" fmla="*/ 2911 w 3911"/>
              <a:gd name="T93" fmla="*/ 2192 h 3577"/>
              <a:gd name="T94" fmla="*/ 1635 w 3911"/>
              <a:gd name="T95" fmla="*/ 1806 h 3577"/>
              <a:gd name="T96" fmla="*/ 2016 w 3911"/>
              <a:gd name="T97" fmla="*/ 2414 h 3577"/>
              <a:gd name="T98" fmla="*/ 612 w 3911"/>
              <a:gd name="T99" fmla="*/ 2299 h 3577"/>
              <a:gd name="T100" fmla="*/ 1178 w 3911"/>
              <a:gd name="T101" fmla="*/ 1806 h 3577"/>
              <a:gd name="T102" fmla="*/ 417 w 3911"/>
              <a:gd name="T103" fmla="*/ 1806 h 3577"/>
              <a:gd name="T104" fmla="*/ 291 w 3911"/>
              <a:gd name="T105" fmla="*/ 1575 h 3577"/>
              <a:gd name="T106" fmla="*/ 590 w 3911"/>
              <a:gd name="T107" fmla="*/ 1997 h 3577"/>
              <a:gd name="T108" fmla="*/ 1125 w 3911"/>
              <a:gd name="T109" fmla="*/ 329 h 3577"/>
              <a:gd name="T110" fmla="*/ 1982 w 3911"/>
              <a:gd name="T111" fmla="*/ 316 h 3577"/>
              <a:gd name="T112" fmla="*/ 1225 w 3911"/>
              <a:gd name="T113" fmla="*/ 900 h 3577"/>
              <a:gd name="T114" fmla="*/ 1653 w 3911"/>
              <a:gd name="T115" fmla="*/ 1257 h 3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11" h="3577">
                <a:moveTo>
                  <a:pt x="1429" y="1334"/>
                </a:moveTo>
                <a:cubicBezTo>
                  <a:pt x="1524" y="1334"/>
                  <a:pt x="1603" y="1312"/>
                  <a:pt x="1664" y="1270"/>
                </a:cubicBezTo>
                <a:lnTo>
                  <a:pt x="1665" y="1268"/>
                </a:lnTo>
                <a:cubicBezTo>
                  <a:pt x="1692" y="1237"/>
                  <a:pt x="1718" y="1183"/>
                  <a:pt x="1744" y="1109"/>
                </a:cubicBezTo>
                <a:cubicBezTo>
                  <a:pt x="1769" y="1036"/>
                  <a:pt x="1788" y="954"/>
                  <a:pt x="1799" y="865"/>
                </a:cubicBezTo>
                <a:cubicBezTo>
                  <a:pt x="1806" y="808"/>
                  <a:pt x="1809" y="764"/>
                  <a:pt x="1809" y="730"/>
                </a:cubicBezTo>
                <a:cubicBezTo>
                  <a:pt x="1809" y="628"/>
                  <a:pt x="1789" y="552"/>
                  <a:pt x="1749" y="504"/>
                </a:cubicBezTo>
                <a:cubicBezTo>
                  <a:pt x="1709" y="454"/>
                  <a:pt x="1651" y="430"/>
                  <a:pt x="1579" y="430"/>
                </a:cubicBezTo>
                <a:cubicBezTo>
                  <a:pt x="1489" y="430"/>
                  <a:pt x="1410" y="453"/>
                  <a:pt x="1343" y="499"/>
                </a:cubicBezTo>
                <a:lnTo>
                  <a:pt x="1341" y="500"/>
                </a:lnTo>
                <a:cubicBezTo>
                  <a:pt x="1315" y="531"/>
                  <a:pt x="1288" y="583"/>
                  <a:pt x="1264" y="654"/>
                </a:cubicBezTo>
                <a:cubicBezTo>
                  <a:pt x="1239" y="725"/>
                  <a:pt x="1220" y="807"/>
                  <a:pt x="1209" y="898"/>
                </a:cubicBezTo>
                <a:cubicBezTo>
                  <a:pt x="1201" y="946"/>
                  <a:pt x="1197" y="991"/>
                  <a:pt x="1197" y="1033"/>
                </a:cubicBezTo>
                <a:cubicBezTo>
                  <a:pt x="1197" y="1134"/>
                  <a:pt x="1218" y="1209"/>
                  <a:pt x="1258" y="1259"/>
                </a:cubicBezTo>
                <a:cubicBezTo>
                  <a:pt x="1299" y="1308"/>
                  <a:pt x="1357" y="1334"/>
                  <a:pt x="1429" y="1334"/>
                </a:cubicBezTo>
                <a:close/>
                <a:moveTo>
                  <a:pt x="3648" y="250"/>
                </a:moveTo>
                <a:lnTo>
                  <a:pt x="3651" y="252"/>
                </a:lnTo>
                <a:cubicBezTo>
                  <a:pt x="3663" y="261"/>
                  <a:pt x="3679" y="270"/>
                  <a:pt x="3698" y="278"/>
                </a:cubicBezTo>
                <a:cubicBezTo>
                  <a:pt x="3717" y="286"/>
                  <a:pt x="3736" y="291"/>
                  <a:pt x="3754" y="293"/>
                </a:cubicBezTo>
                <a:cubicBezTo>
                  <a:pt x="3760" y="294"/>
                  <a:pt x="3770" y="295"/>
                  <a:pt x="3783" y="295"/>
                </a:cubicBezTo>
                <a:cubicBezTo>
                  <a:pt x="3866" y="295"/>
                  <a:pt x="3908" y="249"/>
                  <a:pt x="3908" y="158"/>
                </a:cubicBezTo>
                <a:cubicBezTo>
                  <a:pt x="3908" y="117"/>
                  <a:pt x="3903" y="81"/>
                  <a:pt x="3894" y="49"/>
                </a:cubicBezTo>
                <a:lnTo>
                  <a:pt x="3893" y="47"/>
                </a:lnTo>
                <a:lnTo>
                  <a:pt x="3891" y="45"/>
                </a:lnTo>
                <a:cubicBezTo>
                  <a:pt x="3878" y="36"/>
                  <a:pt x="3862" y="27"/>
                  <a:pt x="3843" y="19"/>
                </a:cubicBezTo>
                <a:cubicBezTo>
                  <a:pt x="3824" y="11"/>
                  <a:pt x="3805" y="6"/>
                  <a:pt x="3789" y="4"/>
                </a:cubicBezTo>
                <a:cubicBezTo>
                  <a:pt x="3772" y="2"/>
                  <a:pt x="3761" y="0"/>
                  <a:pt x="3755" y="0"/>
                </a:cubicBezTo>
                <a:cubicBezTo>
                  <a:pt x="3716" y="0"/>
                  <a:pt x="3685" y="13"/>
                  <a:pt x="3664" y="38"/>
                </a:cubicBezTo>
                <a:cubicBezTo>
                  <a:pt x="3644" y="63"/>
                  <a:pt x="3633" y="97"/>
                  <a:pt x="3633" y="141"/>
                </a:cubicBezTo>
                <a:cubicBezTo>
                  <a:pt x="3633" y="182"/>
                  <a:pt x="3638" y="218"/>
                  <a:pt x="3648" y="248"/>
                </a:cubicBezTo>
                <a:lnTo>
                  <a:pt x="3648" y="250"/>
                </a:lnTo>
                <a:close/>
                <a:moveTo>
                  <a:pt x="3677" y="49"/>
                </a:moveTo>
                <a:cubicBezTo>
                  <a:pt x="3695" y="28"/>
                  <a:pt x="3721" y="17"/>
                  <a:pt x="3755" y="17"/>
                </a:cubicBezTo>
                <a:cubicBezTo>
                  <a:pt x="3759" y="17"/>
                  <a:pt x="3767" y="18"/>
                  <a:pt x="3786" y="20"/>
                </a:cubicBezTo>
                <a:cubicBezTo>
                  <a:pt x="3802" y="22"/>
                  <a:pt x="3819" y="27"/>
                  <a:pt x="3836" y="34"/>
                </a:cubicBezTo>
                <a:cubicBezTo>
                  <a:pt x="3853" y="41"/>
                  <a:pt x="3867" y="49"/>
                  <a:pt x="3878" y="57"/>
                </a:cubicBezTo>
                <a:cubicBezTo>
                  <a:pt x="3887" y="86"/>
                  <a:pt x="3891" y="120"/>
                  <a:pt x="3891" y="158"/>
                </a:cubicBezTo>
                <a:cubicBezTo>
                  <a:pt x="3891" y="239"/>
                  <a:pt x="3856" y="278"/>
                  <a:pt x="3783" y="278"/>
                </a:cubicBezTo>
                <a:cubicBezTo>
                  <a:pt x="3771" y="278"/>
                  <a:pt x="3762" y="278"/>
                  <a:pt x="3756" y="277"/>
                </a:cubicBezTo>
                <a:cubicBezTo>
                  <a:pt x="3740" y="275"/>
                  <a:pt x="3722" y="270"/>
                  <a:pt x="3705" y="263"/>
                </a:cubicBezTo>
                <a:cubicBezTo>
                  <a:pt x="3688" y="256"/>
                  <a:pt x="3674" y="248"/>
                  <a:pt x="3663" y="240"/>
                </a:cubicBezTo>
                <a:cubicBezTo>
                  <a:pt x="3654" y="213"/>
                  <a:pt x="3650" y="179"/>
                  <a:pt x="3650" y="141"/>
                </a:cubicBezTo>
                <a:cubicBezTo>
                  <a:pt x="3650" y="101"/>
                  <a:pt x="3659" y="70"/>
                  <a:pt x="3677" y="49"/>
                </a:cubicBezTo>
                <a:close/>
                <a:moveTo>
                  <a:pt x="3469" y="1001"/>
                </a:moveTo>
                <a:cubicBezTo>
                  <a:pt x="3509" y="1007"/>
                  <a:pt x="3546" y="1010"/>
                  <a:pt x="3580" y="1010"/>
                </a:cubicBezTo>
                <a:cubicBezTo>
                  <a:pt x="3688" y="1010"/>
                  <a:pt x="3770" y="980"/>
                  <a:pt x="3827" y="920"/>
                </a:cubicBezTo>
                <a:cubicBezTo>
                  <a:pt x="3883" y="860"/>
                  <a:pt x="3911" y="769"/>
                  <a:pt x="3911" y="649"/>
                </a:cubicBezTo>
                <a:cubicBezTo>
                  <a:pt x="3911" y="560"/>
                  <a:pt x="3896" y="475"/>
                  <a:pt x="3867" y="396"/>
                </a:cubicBezTo>
                <a:lnTo>
                  <a:pt x="3866" y="392"/>
                </a:lnTo>
                <a:lnTo>
                  <a:pt x="3665" y="343"/>
                </a:lnTo>
                <a:lnTo>
                  <a:pt x="3669" y="356"/>
                </a:lnTo>
                <a:cubicBezTo>
                  <a:pt x="3677" y="386"/>
                  <a:pt x="3684" y="423"/>
                  <a:pt x="3689" y="468"/>
                </a:cubicBezTo>
                <a:cubicBezTo>
                  <a:pt x="3695" y="513"/>
                  <a:pt x="3698" y="555"/>
                  <a:pt x="3698" y="592"/>
                </a:cubicBezTo>
                <a:cubicBezTo>
                  <a:pt x="3698" y="652"/>
                  <a:pt x="3688" y="697"/>
                  <a:pt x="3669" y="725"/>
                </a:cubicBezTo>
                <a:cubicBezTo>
                  <a:pt x="3651" y="752"/>
                  <a:pt x="3617" y="766"/>
                  <a:pt x="3567" y="766"/>
                </a:cubicBezTo>
                <a:lnTo>
                  <a:pt x="3559" y="766"/>
                </a:lnTo>
                <a:cubicBezTo>
                  <a:pt x="3567" y="687"/>
                  <a:pt x="3572" y="620"/>
                  <a:pt x="3572" y="564"/>
                </a:cubicBezTo>
                <a:cubicBezTo>
                  <a:pt x="3572" y="470"/>
                  <a:pt x="3556" y="398"/>
                  <a:pt x="3524" y="350"/>
                </a:cubicBezTo>
                <a:cubicBezTo>
                  <a:pt x="3491" y="302"/>
                  <a:pt x="3436" y="271"/>
                  <a:pt x="3359" y="258"/>
                </a:cubicBezTo>
                <a:cubicBezTo>
                  <a:pt x="3339" y="255"/>
                  <a:pt x="3318" y="254"/>
                  <a:pt x="3298" y="254"/>
                </a:cubicBezTo>
                <a:cubicBezTo>
                  <a:pt x="3224" y="254"/>
                  <a:pt x="3166" y="278"/>
                  <a:pt x="3126" y="327"/>
                </a:cubicBezTo>
                <a:cubicBezTo>
                  <a:pt x="3086" y="376"/>
                  <a:pt x="3066" y="447"/>
                  <a:pt x="3066" y="538"/>
                </a:cubicBezTo>
                <a:cubicBezTo>
                  <a:pt x="3066" y="667"/>
                  <a:pt x="3102" y="772"/>
                  <a:pt x="3174" y="852"/>
                </a:cubicBezTo>
                <a:cubicBezTo>
                  <a:pt x="3245" y="932"/>
                  <a:pt x="3344" y="982"/>
                  <a:pt x="3469" y="1001"/>
                </a:cubicBezTo>
                <a:close/>
                <a:moveTo>
                  <a:pt x="3139" y="338"/>
                </a:moveTo>
                <a:cubicBezTo>
                  <a:pt x="3176" y="293"/>
                  <a:pt x="3229" y="270"/>
                  <a:pt x="3298" y="270"/>
                </a:cubicBezTo>
                <a:cubicBezTo>
                  <a:pt x="3317" y="270"/>
                  <a:pt x="3337" y="272"/>
                  <a:pt x="3357" y="275"/>
                </a:cubicBezTo>
                <a:cubicBezTo>
                  <a:pt x="3428" y="287"/>
                  <a:pt x="3480" y="315"/>
                  <a:pt x="3510" y="360"/>
                </a:cubicBezTo>
                <a:cubicBezTo>
                  <a:pt x="3540" y="404"/>
                  <a:pt x="3555" y="473"/>
                  <a:pt x="3555" y="564"/>
                </a:cubicBezTo>
                <a:cubicBezTo>
                  <a:pt x="3555" y="621"/>
                  <a:pt x="3550" y="692"/>
                  <a:pt x="3541" y="774"/>
                </a:cubicBezTo>
                <a:lnTo>
                  <a:pt x="3540" y="783"/>
                </a:lnTo>
                <a:lnTo>
                  <a:pt x="3567" y="783"/>
                </a:lnTo>
                <a:cubicBezTo>
                  <a:pt x="3622" y="783"/>
                  <a:pt x="3662" y="767"/>
                  <a:pt x="3683" y="735"/>
                </a:cubicBezTo>
                <a:cubicBezTo>
                  <a:pt x="3704" y="704"/>
                  <a:pt x="3715" y="656"/>
                  <a:pt x="3715" y="592"/>
                </a:cubicBezTo>
                <a:cubicBezTo>
                  <a:pt x="3715" y="554"/>
                  <a:pt x="3712" y="511"/>
                  <a:pt x="3706" y="466"/>
                </a:cubicBezTo>
                <a:cubicBezTo>
                  <a:pt x="3701" y="427"/>
                  <a:pt x="3695" y="393"/>
                  <a:pt x="3689" y="366"/>
                </a:cubicBezTo>
                <a:lnTo>
                  <a:pt x="3853" y="406"/>
                </a:lnTo>
                <a:cubicBezTo>
                  <a:pt x="3880" y="482"/>
                  <a:pt x="3894" y="564"/>
                  <a:pt x="3894" y="649"/>
                </a:cubicBezTo>
                <a:cubicBezTo>
                  <a:pt x="3894" y="765"/>
                  <a:pt x="3867" y="852"/>
                  <a:pt x="3814" y="908"/>
                </a:cubicBezTo>
                <a:cubicBezTo>
                  <a:pt x="3762" y="965"/>
                  <a:pt x="3683" y="993"/>
                  <a:pt x="3580" y="993"/>
                </a:cubicBezTo>
                <a:cubicBezTo>
                  <a:pt x="3547" y="993"/>
                  <a:pt x="3511" y="990"/>
                  <a:pt x="3471" y="984"/>
                </a:cubicBezTo>
                <a:cubicBezTo>
                  <a:pt x="3351" y="966"/>
                  <a:pt x="3255" y="918"/>
                  <a:pt x="3186" y="841"/>
                </a:cubicBezTo>
                <a:cubicBezTo>
                  <a:pt x="3117" y="764"/>
                  <a:pt x="3082" y="662"/>
                  <a:pt x="3082" y="538"/>
                </a:cubicBezTo>
                <a:cubicBezTo>
                  <a:pt x="3082" y="451"/>
                  <a:pt x="3101" y="383"/>
                  <a:pt x="3139" y="338"/>
                </a:cubicBezTo>
                <a:close/>
                <a:moveTo>
                  <a:pt x="3297" y="707"/>
                </a:moveTo>
                <a:lnTo>
                  <a:pt x="3299" y="709"/>
                </a:lnTo>
                <a:cubicBezTo>
                  <a:pt x="3322" y="726"/>
                  <a:pt x="3360" y="742"/>
                  <a:pt x="3415" y="758"/>
                </a:cubicBezTo>
                <a:lnTo>
                  <a:pt x="3426" y="761"/>
                </a:lnTo>
                <a:lnTo>
                  <a:pt x="3426" y="750"/>
                </a:lnTo>
                <a:cubicBezTo>
                  <a:pt x="3425" y="690"/>
                  <a:pt x="3422" y="630"/>
                  <a:pt x="3418" y="570"/>
                </a:cubicBezTo>
                <a:cubicBezTo>
                  <a:pt x="3415" y="536"/>
                  <a:pt x="3411" y="509"/>
                  <a:pt x="3404" y="488"/>
                </a:cubicBezTo>
                <a:lnTo>
                  <a:pt x="3402" y="485"/>
                </a:lnTo>
                <a:cubicBezTo>
                  <a:pt x="3393" y="476"/>
                  <a:pt x="3381" y="469"/>
                  <a:pt x="3367" y="464"/>
                </a:cubicBezTo>
                <a:lnTo>
                  <a:pt x="3367" y="464"/>
                </a:lnTo>
                <a:cubicBezTo>
                  <a:pt x="3353" y="459"/>
                  <a:pt x="3339" y="456"/>
                  <a:pt x="3326" y="456"/>
                </a:cubicBezTo>
                <a:cubicBezTo>
                  <a:pt x="3303" y="456"/>
                  <a:pt x="3284" y="465"/>
                  <a:pt x="3270" y="483"/>
                </a:cubicBezTo>
                <a:cubicBezTo>
                  <a:pt x="3257" y="500"/>
                  <a:pt x="3250" y="526"/>
                  <a:pt x="3250" y="558"/>
                </a:cubicBezTo>
                <a:cubicBezTo>
                  <a:pt x="3250" y="592"/>
                  <a:pt x="3254" y="620"/>
                  <a:pt x="3263" y="643"/>
                </a:cubicBezTo>
                <a:cubicBezTo>
                  <a:pt x="3271" y="665"/>
                  <a:pt x="3283" y="686"/>
                  <a:pt x="3297" y="707"/>
                </a:cubicBezTo>
                <a:close/>
                <a:moveTo>
                  <a:pt x="3283" y="494"/>
                </a:moveTo>
                <a:cubicBezTo>
                  <a:pt x="3294" y="480"/>
                  <a:pt x="3308" y="473"/>
                  <a:pt x="3326" y="473"/>
                </a:cubicBezTo>
                <a:cubicBezTo>
                  <a:pt x="3337" y="473"/>
                  <a:pt x="3349" y="475"/>
                  <a:pt x="3361" y="479"/>
                </a:cubicBezTo>
                <a:cubicBezTo>
                  <a:pt x="3372" y="483"/>
                  <a:pt x="3382" y="489"/>
                  <a:pt x="3389" y="495"/>
                </a:cubicBezTo>
                <a:cubicBezTo>
                  <a:pt x="3394" y="515"/>
                  <a:pt x="3399" y="540"/>
                  <a:pt x="3402" y="571"/>
                </a:cubicBezTo>
                <a:cubicBezTo>
                  <a:pt x="3405" y="627"/>
                  <a:pt x="3408" y="683"/>
                  <a:pt x="3409" y="739"/>
                </a:cubicBezTo>
                <a:cubicBezTo>
                  <a:pt x="3363" y="725"/>
                  <a:pt x="3330" y="711"/>
                  <a:pt x="3310" y="696"/>
                </a:cubicBezTo>
                <a:cubicBezTo>
                  <a:pt x="3297" y="677"/>
                  <a:pt x="3286" y="657"/>
                  <a:pt x="3278" y="637"/>
                </a:cubicBezTo>
                <a:cubicBezTo>
                  <a:pt x="3270" y="616"/>
                  <a:pt x="3267" y="590"/>
                  <a:pt x="3267" y="558"/>
                </a:cubicBezTo>
                <a:cubicBezTo>
                  <a:pt x="3267" y="530"/>
                  <a:pt x="3272" y="508"/>
                  <a:pt x="3283" y="494"/>
                </a:cubicBezTo>
                <a:close/>
                <a:moveTo>
                  <a:pt x="3076" y="1555"/>
                </a:moveTo>
                <a:lnTo>
                  <a:pt x="3076" y="1768"/>
                </a:lnTo>
                <a:lnTo>
                  <a:pt x="3900" y="1898"/>
                </a:lnTo>
                <a:lnTo>
                  <a:pt x="3900" y="1637"/>
                </a:lnTo>
                <a:lnTo>
                  <a:pt x="3312" y="1545"/>
                </a:lnTo>
                <a:cubicBezTo>
                  <a:pt x="3297" y="1486"/>
                  <a:pt x="3287" y="1440"/>
                  <a:pt x="3283" y="1410"/>
                </a:cubicBezTo>
                <a:cubicBezTo>
                  <a:pt x="3283" y="1379"/>
                  <a:pt x="3290" y="1357"/>
                  <a:pt x="3302" y="1344"/>
                </a:cubicBezTo>
                <a:cubicBezTo>
                  <a:pt x="3314" y="1331"/>
                  <a:pt x="3333" y="1325"/>
                  <a:pt x="3359" y="1325"/>
                </a:cubicBezTo>
                <a:cubicBezTo>
                  <a:pt x="3366" y="1325"/>
                  <a:pt x="3378" y="1326"/>
                  <a:pt x="3393" y="1327"/>
                </a:cubicBezTo>
                <a:lnTo>
                  <a:pt x="3900" y="1407"/>
                </a:lnTo>
                <a:lnTo>
                  <a:pt x="3900" y="1146"/>
                </a:lnTo>
                <a:lnTo>
                  <a:pt x="3401" y="1067"/>
                </a:lnTo>
                <a:cubicBezTo>
                  <a:pt x="3367" y="1062"/>
                  <a:pt x="3339" y="1059"/>
                  <a:pt x="3316" y="1059"/>
                </a:cubicBezTo>
                <a:cubicBezTo>
                  <a:pt x="3238" y="1059"/>
                  <a:pt x="3176" y="1081"/>
                  <a:pt x="3132" y="1124"/>
                </a:cubicBezTo>
                <a:cubicBezTo>
                  <a:pt x="3088" y="1167"/>
                  <a:pt x="3066" y="1232"/>
                  <a:pt x="3066" y="1319"/>
                </a:cubicBezTo>
                <a:cubicBezTo>
                  <a:pt x="3066" y="1378"/>
                  <a:pt x="3092" y="1453"/>
                  <a:pt x="3144" y="1543"/>
                </a:cubicBezTo>
                <a:lnTo>
                  <a:pt x="3076" y="1555"/>
                </a:lnTo>
                <a:close/>
                <a:moveTo>
                  <a:pt x="3082" y="1319"/>
                </a:moveTo>
                <a:cubicBezTo>
                  <a:pt x="3082" y="1237"/>
                  <a:pt x="3103" y="1175"/>
                  <a:pt x="3144" y="1136"/>
                </a:cubicBezTo>
                <a:cubicBezTo>
                  <a:pt x="3184" y="1096"/>
                  <a:pt x="3242" y="1076"/>
                  <a:pt x="3316" y="1076"/>
                </a:cubicBezTo>
                <a:cubicBezTo>
                  <a:pt x="3338" y="1076"/>
                  <a:pt x="3366" y="1078"/>
                  <a:pt x="3398" y="1084"/>
                </a:cubicBezTo>
                <a:lnTo>
                  <a:pt x="3883" y="1161"/>
                </a:lnTo>
                <a:lnTo>
                  <a:pt x="3883" y="1388"/>
                </a:lnTo>
                <a:lnTo>
                  <a:pt x="3396" y="1311"/>
                </a:lnTo>
                <a:cubicBezTo>
                  <a:pt x="3379" y="1309"/>
                  <a:pt x="3367" y="1308"/>
                  <a:pt x="3359" y="1308"/>
                </a:cubicBezTo>
                <a:cubicBezTo>
                  <a:pt x="3328" y="1308"/>
                  <a:pt x="3305" y="1316"/>
                  <a:pt x="3290" y="1333"/>
                </a:cubicBezTo>
                <a:cubicBezTo>
                  <a:pt x="3274" y="1349"/>
                  <a:pt x="3267" y="1375"/>
                  <a:pt x="3267" y="1411"/>
                </a:cubicBezTo>
                <a:cubicBezTo>
                  <a:pt x="3271" y="1444"/>
                  <a:pt x="3281" y="1492"/>
                  <a:pt x="3298" y="1555"/>
                </a:cubicBezTo>
                <a:lnTo>
                  <a:pt x="3299" y="1560"/>
                </a:lnTo>
                <a:lnTo>
                  <a:pt x="3883" y="1652"/>
                </a:lnTo>
                <a:lnTo>
                  <a:pt x="3883" y="1879"/>
                </a:lnTo>
                <a:lnTo>
                  <a:pt x="3093" y="1754"/>
                </a:lnTo>
                <a:lnTo>
                  <a:pt x="3093" y="1569"/>
                </a:lnTo>
                <a:lnTo>
                  <a:pt x="3170" y="1556"/>
                </a:lnTo>
                <a:lnTo>
                  <a:pt x="3164" y="1545"/>
                </a:lnTo>
                <a:cubicBezTo>
                  <a:pt x="3110" y="1453"/>
                  <a:pt x="3082" y="1377"/>
                  <a:pt x="3082" y="1319"/>
                </a:cubicBezTo>
                <a:close/>
                <a:moveTo>
                  <a:pt x="3900" y="2249"/>
                </a:moveTo>
                <a:lnTo>
                  <a:pt x="3900" y="2033"/>
                </a:lnTo>
                <a:lnTo>
                  <a:pt x="3076" y="1903"/>
                </a:lnTo>
                <a:lnTo>
                  <a:pt x="3076" y="2164"/>
                </a:lnTo>
                <a:lnTo>
                  <a:pt x="3666" y="2258"/>
                </a:lnTo>
                <a:cubicBezTo>
                  <a:pt x="3679" y="2308"/>
                  <a:pt x="3688" y="2353"/>
                  <a:pt x="3693" y="2390"/>
                </a:cubicBezTo>
                <a:cubicBezTo>
                  <a:pt x="3693" y="2419"/>
                  <a:pt x="3687" y="2441"/>
                  <a:pt x="3675" y="2453"/>
                </a:cubicBezTo>
                <a:cubicBezTo>
                  <a:pt x="3663" y="2466"/>
                  <a:pt x="3643" y="2472"/>
                  <a:pt x="3617" y="2472"/>
                </a:cubicBezTo>
                <a:cubicBezTo>
                  <a:pt x="3602" y="2472"/>
                  <a:pt x="3591" y="2471"/>
                  <a:pt x="3582" y="2469"/>
                </a:cubicBezTo>
                <a:lnTo>
                  <a:pt x="3076" y="2391"/>
                </a:lnTo>
                <a:lnTo>
                  <a:pt x="3076" y="2652"/>
                </a:lnTo>
                <a:lnTo>
                  <a:pt x="3576" y="2731"/>
                </a:lnTo>
                <a:cubicBezTo>
                  <a:pt x="3609" y="2737"/>
                  <a:pt x="3637" y="2739"/>
                  <a:pt x="3660" y="2739"/>
                </a:cubicBezTo>
                <a:cubicBezTo>
                  <a:pt x="3739" y="2739"/>
                  <a:pt x="3801" y="2717"/>
                  <a:pt x="3845" y="2675"/>
                </a:cubicBezTo>
                <a:cubicBezTo>
                  <a:pt x="3889" y="2632"/>
                  <a:pt x="3911" y="2566"/>
                  <a:pt x="3911" y="2481"/>
                </a:cubicBezTo>
                <a:cubicBezTo>
                  <a:pt x="3911" y="2419"/>
                  <a:pt x="3885" y="2345"/>
                  <a:pt x="3835" y="2258"/>
                </a:cubicBezTo>
                <a:lnTo>
                  <a:pt x="3900" y="2249"/>
                </a:lnTo>
                <a:close/>
                <a:moveTo>
                  <a:pt x="3894" y="2481"/>
                </a:moveTo>
                <a:cubicBezTo>
                  <a:pt x="3894" y="2562"/>
                  <a:pt x="3874" y="2623"/>
                  <a:pt x="3833" y="2663"/>
                </a:cubicBezTo>
                <a:cubicBezTo>
                  <a:pt x="3792" y="2702"/>
                  <a:pt x="3734" y="2722"/>
                  <a:pt x="3660" y="2722"/>
                </a:cubicBezTo>
                <a:cubicBezTo>
                  <a:pt x="3638" y="2722"/>
                  <a:pt x="3611" y="2720"/>
                  <a:pt x="3579" y="2715"/>
                </a:cubicBezTo>
                <a:lnTo>
                  <a:pt x="3093" y="2638"/>
                </a:lnTo>
                <a:lnTo>
                  <a:pt x="3093" y="2411"/>
                </a:lnTo>
                <a:lnTo>
                  <a:pt x="3579" y="2486"/>
                </a:lnTo>
                <a:cubicBezTo>
                  <a:pt x="3588" y="2488"/>
                  <a:pt x="3601" y="2489"/>
                  <a:pt x="3617" y="2489"/>
                </a:cubicBezTo>
                <a:cubicBezTo>
                  <a:pt x="3648" y="2489"/>
                  <a:pt x="3671" y="2481"/>
                  <a:pt x="3687" y="2465"/>
                </a:cubicBezTo>
                <a:cubicBezTo>
                  <a:pt x="3702" y="2449"/>
                  <a:pt x="3710" y="2424"/>
                  <a:pt x="3710" y="2389"/>
                </a:cubicBezTo>
                <a:cubicBezTo>
                  <a:pt x="3705" y="2349"/>
                  <a:pt x="3695" y="2302"/>
                  <a:pt x="3680" y="2248"/>
                </a:cubicBezTo>
                <a:lnTo>
                  <a:pt x="3679" y="2243"/>
                </a:lnTo>
                <a:lnTo>
                  <a:pt x="3093" y="2150"/>
                </a:lnTo>
                <a:lnTo>
                  <a:pt x="3093" y="1923"/>
                </a:lnTo>
                <a:lnTo>
                  <a:pt x="3883" y="2047"/>
                </a:lnTo>
                <a:lnTo>
                  <a:pt x="3883" y="2234"/>
                </a:lnTo>
                <a:lnTo>
                  <a:pt x="3808" y="2246"/>
                </a:lnTo>
                <a:lnTo>
                  <a:pt x="3814" y="2256"/>
                </a:lnTo>
                <a:cubicBezTo>
                  <a:pt x="3867" y="2345"/>
                  <a:pt x="3894" y="2420"/>
                  <a:pt x="3894" y="2481"/>
                </a:cubicBezTo>
                <a:close/>
                <a:moveTo>
                  <a:pt x="2650" y="2947"/>
                </a:moveTo>
                <a:cubicBezTo>
                  <a:pt x="2708" y="2947"/>
                  <a:pt x="2770" y="2955"/>
                  <a:pt x="2832" y="2971"/>
                </a:cubicBezTo>
                <a:lnTo>
                  <a:pt x="2840" y="2973"/>
                </a:lnTo>
                <a:lnTo>
                  <a:pt x="2900" y="2786"/>
                </a:lnTo>
                <a:lnTo>
                  <a:pt x="2893" y="2783"/>
                </a:lnTo>
                <a:cubicBezTo>
                  <a:pt x="2859" y="2770"/>
                  <a:pt x="2821" y="2758"/>
                  <a:pt x="2778" y="2747"/>
                </a:cubicBezTo>
                <a:cubicBezTo>
                  <a:pt x="2734" y="2737"/>
                  <a:pt x="2692" y="2732"/>
                  <a:pt x="2653" y="2732"/>
                </a:cubicBezTo>
                <a:cubicBezTo>
                  <a:pt x="2421" y="2732"/>
                  <a:pt x="2291" y="2814"/>
                  <a:pt x="2264" y="2976"/>
                </a:cubicBezTo>
                <a:cubicBezTo>
                  <a:pt x="2262" y="2987"/>
                  <a:pt x="2261" y="3003"/>
                  <a:pt x="2261" y="3024"/>
                </a:cubicBezTo>
                <a:cubicBezTo>
                  <a:pt x="2261" y="3082"/>
                  <a:pt x="2280" y="3130"/>
                  <a:pt x="2317" y="3164"/>
                </a:cubicBezTo>
                <a:cubicBezTo>
                  <a:pt x="2353" y="3199"/>
                  <a:pt x="2406" y="3225"/>
                  <a:pt x="2475" y="3242"/>
                </a:cubicBezTo>
                <a:cubicBezTo>
                  <a:pt x="2519" y="3253"/>
                  <a:pt x="2549" y="3264"/>
                  <a:pt x="2566" y="3273"/>
                </a:cubicBezTo>
                <a:cubicBezTo>
                  <a:pt x="2581" y="3281"/>
                  <a:pt x="2588" y="3293"/>
                  <a:pt x="2588" y="3309"/>
                </a:cubicBezTo>
                <a:cubicBezTo>
                  <a:pt x="2588" y="3327"/>
                  <a:pt x="2583" y="3341"/>
                  <a:pt x="2572" y="3353"/>
                </a:cubicBezTo>
                <a:cubicBezTo>
                  <a:pt x="2549" y="3360"/>
                  <a:pt x="2515" y="3364"/>
                  <a:pt x="2469" y="3364"/>
                </a:cubicBezTo>
                <a:cubicBezTo>
                  <a:pt x="2388" y="3364"/>
                  <a:pt x="2310" y="3353"/>
                  <a:pt x="2235" y="3332"/>
                </a:cubicBezTo>
                <a:lnTo>
                  <a:pt x="2227" y="3330"/>
                </a:lnTo>
                <a:lnTo>
                  <a:pt x="2174" y="3515"/>
                </a:lnTo>
                <a:lnTo>
                  <a:pt x="2180" y="3518"/>
                </a:lnTo>
                <a:cubicBezTo>
                  <a:pt x="2217" y="3536"/>
                  <a:pt x="2262" y="3550"/>
                  <a:pt x="2315" y="3561"/>
                </a:cubicBezTo>
                <a:cubicBezTo>
                  <a:pt x="2366" y="3572"/>
                  <a:pt x="2422" y="3577"/>
                  <a:pt x="2480" y="3577"/>
                </a:cubicBezTo>
                <a:cubicBezTo>
                  <a:pt x="2708" y="3577"/>
                  <a:pt x="2834" y="3496"/>
                  <a:pt x="2856" y="3335"/>
                </a:cubicBezTo>
                <a:cubicBezTo>
                  <a:pt x="2859" y="3314"/>
                  <a:pt x="2861" y="3296"/>
                  <a:pt x="2861" y="3280"/>
                </a:cubicBezTo>
                <a:cubicBezTo>
                  <a:pt x="2861" y="3222"/>
                  <a:pt x="2843" y="3175"/>
                  <a:pt x="2808" y="3141"/>
                </a:cubicBezTo>
                <a:cubicBezTo>
                  <a:pt x="2773" y="3107"/>
                  <a:pt x="2715" y="3081"/>
                  <a:pt x="2637" y="3064"/>
                </a:cubicBezTo>
                <a:cubicBezTo>
                  <a:pt x="2588" y="3052"/>
                  <a:pt x="2555" y="3041"/>
                  <a:pt x="2539" y="3032"/>
                </a:cubicBezTo>
                <a:cubicBezTo>
                  <a:pt x="2525" y="3024"/>
                  <a:pt x="2519" y="3013"/>
                  <a:pt x="2519" y="2998"/>
                </a:cubicBezTo>
                <a:cubicBezTo>
                  <a:pt x="2519" y="2985"/>
                  <a:pt x="2523" y="2973"/>
                  <a:pt x="2533" y="2962"/>
                </a:cubicBezTo>
                <a:cubicBezTo>
                  <a:pt x="2554" y="2952"/>
                  <a:pt x="2594" y="2947"/>
                  <a:pt x="2650" y="2947"/>
                </a:cubicBezTo>
                <a:close/>
                <a:moveTo>
                  <a:pt x="2521" y="2950"/>
                </a:moveTo>
                <a:cubicBezTo>
                  <a:pt x="2508" y="2964"/>
                  <a:pt x="2502" y="2981"/>
                  <a:pt x="2502" y="2998"/>
                </a:cubicBezTo>
                <a:cubicBezTo>
                  <a:pt x="2502" y="3020"/>
                  <a:pt x="2512" y="3036"/>
                  <a:pt x="2531" y="3047"/>
                </a:cubicBezTo>
                <a:cubicBezTo>
                  <a:pt x="2548" y="3056"/>
                  <a:pt x="2581" y="3067"/>
                  <a:pt x="2633" y="3080"/>
                </a:cubicBezTo>
                <a:cubicBezTo>
                  <a:pt x="2709" y="3097"/>
                  <a:pt x="2764" y="3121"/>
                  <a:pt x="2796" y="3153"/>
                </a:cubicBezTo>
                <a:cubicBezTo>
                  <a:pt x="2828" y="3184"/>
                  <a:pt x="2844" y="3227"/>
                  <a:pt x="2844" y="3280"/>
                </a:cubicBezTo>
                <a:cubicBezTo>
                  <a:pt x="2844" y="3295"/>
                  <a:pt x="2843" y="3313"/>
                  <a:pt x="2840" y="3333"/>
                </a:cubicBezTo>
                <a:cubicBezTo>
                  <a:pt x="2819" y="3486"/>
                  <a:pt x="2701" y="3560"/>
                  <a:pt x="2480" y="3560"/>
                </a:cubicBezTo>
                <a:cubicBezTo>
                  <a:pt x="2423" y="3560"/>
                  <a:pt x="2369" y="3555"/>
                  <a:pt x="2318" y="3544"/>
                </a:cubicBezTo>
                <a:cubicBezTo>
                  <a:pt x="2270" y="3535"/>
                  <a:pt x="2228" y="3522"/>
                  <a:pt x="2194" y="3506"/>
                </a:cubicBezTo>
                <a:lnTo>
                  <a:pt x="2238" y="3350"/>
                </a:lnTo>
                <a:cubicBezTo>
                  <a:pt x="2312" y="3371"/>
                  <a:pt x="2390" y="3381"/>
                  <a:pt x="2469" y="3381"/>
                </a:cubicBezTo>
                <a:cubicBezTo>
                  <a:pt x="2518" y="3381"/>
                  <a:pt x="2554" y="3377"/>
                  <a:pt x="2579" y="3368"/>
                </a:cubicBezTo>
                <a:lnTo>
                  <a:pt x="2582" y="3366"/>
                </a:lnTo>
                <a:cubicBezTo>
                  <a:pt x="2597" y="3351"/>
                  <a:pt x="2605" y="3332"/>
                  <a:pt x="2605" y="3309"/>
                </a:cubicBezTo>
                <a:cubicBezTo>
                  <a:pt x="2605" y="3287"/>
                  <a:pt x="2595" y="3270"/>
                  <a:pt x="2574" y="3258"/>
                </a:cubicBezTo>
                <a:cubicBezTo>
                  <a:pt x="2556" y="3248"/>
                  <a:pt x="2525" y="3238"/>
                  <a:pt x="2479" y="3226"/>
                </a:cubicBezTo>
                <a:cubicBezTo>
                  <a:pt x="2413" y="3209"/>
                  <a:pt x="2362" y="3184"/>
                  <a:pt x="2328" y="3152"/>
                </a:cubicBezTo>
                <a:cubicBezTo>
                  <a:pt x="2295" y="3121"/>
                  <a:pt x="2278" y="3078"/>
                  <a:pt x="2278" y="3024"/>
                </a:cubicBezTo>
                <a:cubicBezTo>
                  <a:pt x="2278" y="3004"/>
                  <a:pt x="2279" y="2989"/>
                  <a:pt x="2281" y="2979"/>
                </a:cubicBezTo>
                <a:cubicBezTo>
                  <a:pt x="2306" y="2824"/>
                  <a:pt x="2428" y="2749"/>
                  <a:pt x="2653" y="2749"/>
                </a:cubicBezTo>
                <a:cubicBezTo>
                  <a:pt x="2691" y="2749"/>
                  <a:pt x="2732" y="2754"/>
                  <a:pt x="2774" y="2764"/>
                </a:cubicBezTo>
                <a:cubicBezTo>
                  <a:pt x="2813" y="2773"/>
                  <a:pt x="2848" y="2784"/>
                  <a:pt x="2879" y="2796"/>
                </a:cubicBezTo>
                <a:lnTo>
                  <a:pt x="2829" y="2953"/>
                </a:lnTo>
                <a:cubicBezTo>
                  <a:pt x="2767" y="2938"/>
                  <a:pt x="2707" y="2930"/>
                  <a:pt x="2650" y="2930"/>
                </a:cubicBezTo>
                <a:cubicBezTo>
                  <a:pt x="2589" y="2930"/>
                  <a:pt x="2547" y="2936"/>
                  <a:pt x="2524" y="2948"/>
                </a:cubicBezTo>
                <a:lnTo>
                  <a:pt x="2521" y="2950"/>
                </a:lnTo>
                <a:close/>
                <a:moveTo>
                  <a:pt x="2190" y="3078"/>
                </a:moveTo>
                <a:cubicBezTo>
                  <a:pt x="2190" y="2969"/>
                  <a:pt x="2159" y="2883"/>
                  <a:pt x="2098" y="2822"/>
                </a:cubicBezTo>
                <a:cubicBezTo>
                  <a:pt x="2037" y="2762"/>
                  <a:pt x="1951" y="2732"/>
                  <a:pt x="1841" y="2732"/>
                </a:cubicBezTo>
                <a:cubicBezTo>
                  <a:pt x="1767" y="2732"/>
                  <a:pt x="1697" y="2748"/>
                  <a:pt x="1634" y="2779"/>
                </a:cubicBezTo>
                <a:cubicBezTo>
                  <a:pt x="1572" y="2810"/>
                  <a:pt x="1519" y="2856"/>
                  <a:pt x="1477" y="2916"/>
                </a:cubicBezTo>
                <a:cubicBezTo>
                  <a:pt x="1436" y="2975"/>
                  <a:pt x="1408" y="3048"/>
                  <a:pt x="1394" y="3130"/>
                </a:cubicBezTo>
                <a:cubicBezTo>
                  <a:pt x="1388" y="3167"/>
                  <a:pt x="1385" y="3202"/>
                  <a:pt x="1385" y="3234"/>
                </a:cubicBezTo>
                <a:cubicBezTo>
                  <a:pt x="1385" y="3343"/>
                  <a:pt x="1416" y="3428"/>
                  <a:pt x="1477" y="3487"/>
                </a:cubicBezTo>
                <a:cubicBezTo>
                  <a:pt x="1539" y="3547"/>
                  <a:pt x="1625" y="3577"/>
                  <a:pt x="1734" y="3577"/>
                </a:cubicBezTo>
                <a:cubicBezTo>
                  <a:pt x="1850" y="3577"/>
                  <a:pt x="1950" y="3542"/>
                  <a:pt x="2030" y="3474"/>
                </a:cubicBezTo>
                <a:cubicBezTo>
                  <a:pt x="2111" y="3405"/>
                  <a:pt x="2162" y="3306"/>
                  <a:pt x="2183" y="3177"/>
                </a:cubicBezTo>
                <a:cubicBezTo>
                  <a:pt x="2188" y="3138"/>
                  <a:pt x="2190" y="3104"/>
                  <a:pt x="2190" y="3078"/>
                </a:cubicBezTo>
                <a:close/>
                <a:moveTo>
                  <a:pt x="2166" y="3175"/>
                </a:moveTo>
                <a:cubicBezTo>
                  <a:pt x="2146" y="3299"/>
                  <a:pt x="2097" y="3395"/>
                  <a:pt x="2019" y="3461"/>
                </a:cubicBezTo>
                <a:cubicBezTo>
                  <a:pt x="1942" y="3527"/>
                  <a:pt x="1846" y="3560"/>
                  <a:pt x="1734" y="3560"/>
                </a:cubicBezTo>
                <a:cubicBezTo>
                  <a:pt x="1629" y="3560"/>
                  <a:pt x="1547" y="3532"/>
                  <a:pt x="1489" y="3475"/>
                </a:cubicBezTo>
                <a:cubicBezTo>
                  <a:pt x="1431" y="3419"/>
                  <a:pt x="1402" y="3338"/>
                  <a:pt x="1402" y="3234"/>
                </a:cubicBezTo>
                <a:cubicBezTo>
                  <a:pt x="1402" y="3203"/>
                  <a:pt x="1405" y="3169"/>
                  <a:pt x="1411" y="3133"/>
                </a:cubicBezTo>
                <a:cubicBezTo>
                  <a:pt x="1424" y="3053"/>
                  <a:pt x="1451" y="2983"/>
                  <a:pt x="1491" y="2925"/>
                </a:cubicBezTo>
                <a:cubicBezTo>
                  <a:pt x="1531" y="2868"/>
                  <a:pt x="1582" y="2824"/>
                  <a:pt x="1642" y="2794"/>
                </a:cubicBezTo>
                <a:cubicBezTo>
                  <a:pt x="1702" y="2764"/>
                  <a:pt x="1769" y="2749"/>
                  <a:pt x="1841" y="2749"/>
                </a:cubicBezTo>
                <a:cubicBezTo>
                  <a:pt x="1946" y="2749"/>
                  <a:pt x="2029" y="2778"/>
                  <a:pt x="2086" y="2834"/>
                </a:cubicBezTo>
                <a:cubicBezTo>
                  <a:pt x="2144" y="2891"/>
                  <a:pt x="2174" y="2973"/>
                  <a:pt x="2174" y="3078"/>
                </a:cubicBezTo>
                <a:cubicBezTo>
                  <a:pt x="2174" y="3104"/>
                  <a:pt x="2171" y="3136"/>
                  <a:pt x="2166" y="3175"/>
                </a:cubicBezTo>
                <a:close/>
                <a:moveTo>
                  <a:pt x="1818" y="2922"/>
                </a:moveTo>
                <a:cubicBezTo>
                  <a:pt x="1781" y="2922"/>
                  <a:pt x="1742" y="2935"/>
                  <a:pt x="1702" y="2960"/>
                </a:cubicBezTo>
                <a:lnTo>
                  <a:pt x="1700" y="2962"/>
                </a:lnTo>
                <a:cubicBezTo>
                  <a:pt x="1672" y="2995"/>
                  <a:pt x="1651" y="3057"/>
                  <a:pt x="1635" y="3152"/>
                </a:cubicBezTo>
                <a:cubicBezTo>
                  <a:pt x="1631" y="3176"/>
                  <a:pt x="1629" y="3203"/>
                  <a:pt x="1629" y="3230"/>
                </a:cubicBezTo>
                <a:cubicBezTo>
                  <a:pt x="1629" y="3278"/>
                  <a:pt x="1640" y="3317"/>
                  <a:pt x="1661" y="3343"/>
                </a:cubicBezTo>
                <a:cubicBezTo>
                  <a:pt x="1682" y="3370"/>
                  <a:pt x="1714" y="3384"/>
                  <a:pt x="1756" y="3384"/>
                </a:cubicBezTo>
                <a:cubicBezTo>
                  <a:pt x="1778" y="3384"/>
                  <a:pt x="1798" y="3380"/>
                  <a:pt x="1816" y="3373"/>
                </a:cubicBezTo>
                <a:cubicBezTo>
                  <a:pt x="1834" y="3366"/>
                  <a:pt x="1852" y="3357"/>
                  <a:pt x="1870" y="3346"/>
                </a:cubicBezTo>
                <a:lnTo>
                  <a:pt x="1872" y="3344"/>
                </a:lnTo>
                <a:cubicBezTo>
                  <a:pt x="1885" y="3329"/>
                  <a:pt x="1898" y="3306"/>
                  <a:pt x="1910" y="3272"/>
                </a:cubicBezTo>
                <a:cubicBezTo>
                  <a:pt x="1922" y="3240"/>
                  <a:pt x="1931" y="3200"/>
                  <a:pt x="1937" y="3153"/>
                </a:cubicBezTo>
                <a:cubicBezTo>
                  <a:pt x="1941" y="3129"/>
                  <a:pt x="1943" y="3104"/>
                  <a:pt x="1943" y="3078"/>
                </a:cubicBezTo>
                <a:cubicBezTo>
                  <a:pt x="1943" y="2975"/>
                  <a:pt x="1901" y="2922"/>
                  <a:pt x="1818" y="2922"/>
                </a:cubicBezTo>
                <a:close/>
                <a:moveTo>
                  <a:pt x="1921" y="3150"/>
                </a:moveTo>
                <a:cubicBezTo>
                  <a:pt x="1915" y="3197"/>
                  <a:pt x="1906" y="3236"/>
                  <a:pt x="1894" y="3267"/>
                </a:cubicBezTo>
                <a:cubicBezTo>
                  <a:pt x="1883" y="3297"/>
                  <a:pt x="1872" y="3319"/>
                  <a:pt x="1860" y="3332"/>
                </a:cubicBezTo>
                <a:cubicBezTo>
                  <a:pt x="1843" y="3343"/>
                  <a:pt x="1826" y="3351"/>
                  <a:pt x="1810" y="3358"/>
                </a:cubicBezTo>
                <a:cubicBezTo>
                  <a:pt x="1794" y="3364"/>
                  <a:pt x="1776" y="3367"/>
                  <a:pt x="1756" y="3367"/>
                </a:cubicBezTo>
                <a:cubicBezTo>
                  <a:pt x="1719" y="3367"/>
                  <a:pt x="1692" y="3356"/>
                  <a:pt x="1674" y="3333"/>
                </a:cubicBezTo>
                <a:cubicBezTo>
                  <a:pt x="1655" y="3309"/>
                  <a:pt x="1646" y="3275"/>
                  <a:pt x="1646" y="3230"/>
                </a:cubicBezTo>
                <a:cubicBezTo>
                  <a:pt x="1646" y="3204"/>
                  <a:pt x="1648" y="3178"/>
                  <a:pt x="1652" y="3154"/>
                </a:cubicBezTo>
                <a:cubicBezTo>
                  <a:pt x="1667" y="3065"/>
                  <a:pt x="1687" y="3004"/>
                  <a:pt x="1712" y="2974"/>
                </a:cubicBezTo>
                <a:cubicBezTo>
                  <a:pt x="1749" y="2951"/>
                  <a:pt x="1785" y="2939"/>
                  <a:pt x="1818" y="2939"/>
                </a:cubicBezTo>
                <a:cubicBezTo>
                  <a:pt x="1891" y="2939"/>
                  <a:pt x="1927" y="2984"/>
                  <a:pt x="1927" y="3078"/>
                </a:cubicBezTo>
                <a:cubicBezTo>
                  <a:pt x="1927" y="3103"/>
                  <a:pt x="1925" y="3127"/>
                  <a:pt x="1921" y="3150"/>
                </a:cubicBezTo>
                <a:close/>
                <a:moveTo>
                  <a:pt x="1076" y="2732"/>
                </a:moveTo>
                <a:cubicBezTo>
                  <a:pt x="1018" y="2732"/>
                  <a:pt x="942" y="2758"/>
                  <a:pt x="852" y="2810"/>
                </a:cubicBezTo>
                <a:lnTo>
                  <a:pt x="841" y="2743"/>
                </a:lnTo>
                <a:lnTo>
                  <a:pt x="627" y="2743"/>
                </a:lnTo>
                <a:lnTo>
                  <a:pt x="497" y="3566"/>
                </a:lnTo>
                <a:lnTo>
                  <a:pt x="758" y="3566"/>
                </a:lnTo>
                <a:lnTo>
                  <a:pt x="850" y="2979"/>
                </a:lnTo>
                <a:cubicBezTo>
                  <a:pt x="909" y="2963"/>
                  <a:pt x="955" y="2954"/>
                  <a:pt x="985" y="2950"/>
                </a:cubicBezTo>
                <a:cubicBezTo>
                  <a:pt x="1016" y="2950"/>
                  <a:pt x="1038" y="2956"/>
                  <a:pt x="1051" y="2968"/>
                </a:cubicBezTo>
                <a:cubicBezTo>
                  <a:pt x="1064" y="2980"/>
                  <a:pt x="1071" y="3000"/>
                  <a:pt x="1071" y="3026"/>
                </a:cubicBezTo>
                <a:cubicBezTo>
                  <a:pt x="1071" y="3032"/>
                  <a:pt x="1070" y="3044"/>
                  <a:pt x="1068" y="3060"/>
                </a:cubicBezTo>
                <a:lnTo>
                  <a:pt x="988" y="3566"/>
                </a:lnTo>
                <a:lnTo>
                  <a:pt x="1249" y="3566"/>
                </a:lnTo>
                <a:lnTo>
                  <a:pt x="1328" y="3067"/>
                </a:lnTo>
                <a:cubicBezTo>
                  <a:pt x="1333" y="3034"/>
                  <a:pt x="1336" y="3006"/>
                  <a:pt x="1336" y="2983"/>
                </a:cubicBezTo>
                <a:cubicBezTo>
                  <a:pt x="1336" y="2904"/>
                  <a:pt x="1314" y="2842"/>
                  <a:pt x="1271" y="2798"/>
                </a:cubicBezTo>
                <a:cubicBezTo>
                  <a:pt x="1228" y="2754"/>
                  <a:pt x="1163" y="2732"/>
                  <a:pt x="1076" y="2732"/>
                </a:cubicBezTo>
                <a:close/>
                <a:moveTo>
                  <a:pt x="1312" y="3064"/>
                </a:moveTo>
                <a:lnTo>
                  <a:pt x="1234" y="3550"/>
                </a:lnTo>
                <a:lnTo>
                  <a:pt x="1007" y="3550"/>
                </a:lnTo>
                <a:lnTo>
                  <a:pt x="1084" y="3062"/>
                </a:lnTo>
                <a:cubicBezTo>
                  <a:pt x="1086" y="3045"/>
                  <a:pt x="1087" y="3033"/>
                  <a:pt x="1087" y="3026"/>
                </a:cubicBezTo>
                <a:cubicBezTo>
                  <a:pt x="1087" y="2995"/>
                  <a:pt x="1079" y="2971"/>
                  <a:pt x="1062" y="2956"/>
                </a:cubicBezTo>
                <a:cubicBezTo>
                  <a:pt x="1046" y="2941"/>
                  <a:pt x="1020" y="2933"/>
                  <a:pt x="985" y="2933"/>
                </a:cubicBezTo>
                <a:lnTo>
                  <a:pt x="984" y="2933"/>
                </a:lnTo>
                <a:cubicBezTo>
                  <a:pt x="951" y="2937"/>
                  <a:pt x="903" y="2947"/>
                  <a:pt x="841" y="2964"/>
                </a:cubicBezTo>
                <a:lnTo>
                  <a:pt x="835" y="2965"/>
                </a:lnTo>
                <a:lnTo>
                  <a:pt x="743" y="3550"/>
                </a:lnTo>
                <a:lnTo>
                  <a:pt x="516" y="3550"/>
                </a:lnTo>
                <a:lnTo>
                  <a:pt x="641" y="2759"/>
                </a:lnTo>
                <a:lnTo>
                  <a:pt x="826" y="2759"/>
                </a:lnTo>
                <a:lnTo>
                  <a:pt x="839" y="2836"/>
                </a:lnTo>
                <a:lnTo>
                  <a:pt x="850" y="2830"/>
                </a:lnTo>
                <a:cubicBezTo>
                  <a:pt x="942" y="2776"/>
                  <a:pt x="1018" y="2749"/>
                  <a:pt x="1076" y="2749"/>
                </a:cubicBezTo>
                <a:cubicBezTo>
                  <a:pt x="1158" y="2749"/>
                  <a:pt x="1220" y="2769"/>
                  <a:pt x="1259" y="2810"/>
                </a:cubicBezTo>
                <a:cubicBezTo>
                  <a:pt x="1299" y="2850"/>
                  <a:pt x="1319" y="2909"/>
                  <a:pt x="1319" y="2983"/>
                </a:cubicBezTo>
                <a:cubicBezTo>
                  <a:pt x="1319" y="3005"/>
                  <a:pt x="1317" y="3032"/>
                  <a:pt x="1312" y="3064"/>
                </a:cubicBezTo>
                <a:close/>
                <a:moveTo>
                  <a:pt x="2634" y="493"/>
                </a:moveTo>
                <a:cubicBezTo>
                  <a:pt x="2595" y="488"/>
                  <a:pt x="2563" y="486"/>
                  <a:pt x="2536" y="486"/>
                </a:cubicBezTo>
                <a:cubicBezTo>
                  <a:pt x="2429" y="486"/>
                  <a:pt x="2345" y="516"/>
                  <a:pt x="2287" y="575"/>
                </a:cubicBezTo>
                <a:cubicBezTo>
                  <a:pt x="2228" y="635"/>
                  <a:pt x="2198" y="719"/>
                  <a:pt x="2198" y="826"/>
                </a:cubicBezTo>
                <a:cubicBezTo>
                  <a:pt x="2198" y="900"/>
                  <a:pt x="2214" y="968"/>
                  <a:pt x="2244" y="1030"/>
                </a:cubicBezTo>
                <a:cubicBezTo>
                  <a:pt x="2275" y="1092"/>
                  <a:pt x="2320" y="1143"/>
                  <a:pt x="2379" y="1184"/>
                </a:cubicBezTo>
                <a:cubicBezTo>
                  <a:pt x="2437" y="1225"/>
                  <a:pt x="2508" y="1252"/>
                  <a:pt x="2590" y="1265"/>
                </a:cubicBezTo>
                <a:cubicBezTo>
                  <a:pt x="2626" y="1271"/>
                  <a:pt x="2661" y="1274"/>
                  <a:pt x="2692" y="1274"/>
                </a:cubicBezTo>
                <a:cubicBezTo>
                  <a:pt x="2799" y="1274"/>
                  <a:pt x="2881" y="1244"/>
                  <a:pt x="2939" y="1185"/>
                </a:cubicBezTo>
                <a:cubicBezTo>
                  <a:pt x="2998" y="1125"/>
                  <a:pt x="3027" y="1041"/>
                  <a:pt x="3027" y="934"/>
                </a:cubicBezTo>
                <a:cubicBezTo>
                  <a:pt x="3027" y="819"/>
                  <a:pt x="2993" y="722"/>
                  <a:pt x="2926" y="643"/>
                </a:cubicBezTo>
                <a:cubicBezTo>
                  <a:pt x="2858" y="564"/>
                  <a:pt x="2761" y="514"/>
                  <a:pt x="2634" y="493"/>
                </a:cubicBezTo>
                <a:close/>
                <a:moveTo>
                  <a:pt x="2796" y="1000"/>
                </a:moveTo>
                <a:cubicBezTo>
                  <a:pt x="2771" y="1020"/>
                  <a:pt x="2735" y="1030"/>
                  <a:pt x="2688" y="1030"/>
                </a:cubicBezTo>
                <a:cubicBezTo>
                  <a:pt x="2661" y="1030"/>
                  <a:pt x="2636" y="1028"/>
                  <a:pt x="2611" y="1024"/>
                </a:cubicBezTo>
                <a:cubicBezTo>
                  <a:pt x="2519" y="1009"/>
                  <a:pt x="2457" y="988"/>
                  <a:pt x="2425" y="961"/>
                </a:cubicBezTo>
                <a:cubicBezTo>
                  <a:pt x="2401" y="922"/>
                  <a:pt x="2389" y="885"/>
                  <a:pt x="2389" y="849"/>
                </a:cubicBezTo>
                <a:cubicBezTo>
                  <a:pt x="2389" y="772"/>
                  <a:pt x="2438" y="733"/>
                  <a:pt x="2536" y="733"/>
                </a:cubicBezTo>
                <a:cubicBezTo>
                  <a:pt x="2562" y="733"/>
                  <a:pt x="2586" y="735"/>
                  <a:pt x="2610" y="739"/>
                </a:cubicBezTo>
                <a:cubicBezTo>
                  <a:pt x="2657" y="745"/>
                  <a:pt x="2696" y="754"/>
                  <a:pt x="2728" y="766"/>
                </a:cubicBezTo>
                <a:cubicBezTo>
                  <a:pt x="2759" y="778"/>
                  <a:pt x="2782" y="790"/>
                  <a:pt x="2797" y="802"/>
                </a:cubicBezTo>
                <a:cubicBezTo>
                  <a:pt x="2808" y="820"/>
                  <a:pt x="2817" y="838"/>
                  <a:pt x="2824" y="855"/>
                </a:cubicBezTo>
                <a:cubicBezTo>
                  <a:pt x="2830" y="872"/>
                  <a:pt x="2834" y="891"/>
                  <a:pt x="2834" y="912"/>
                </a:cubicBezTo>
                <a:cubicBezTo>
                  <a:pt x="2834" y="951"/>
                  <a:pt x="2821" y="981"/>
                  <a:pt x="2796" y="1000"/>
                </a:cubicBezTo>
                <a:close/>
                <a:moveTo>
                  <a:pt x="2407" y="1374"/>
                </a:moveTo>
                <a:cubicBezTo>
                  <a:pt x="2407" y="1324"/>
                  <a:pt x="2409" y="1291"/>
                  <a:pt x="2413" y="1274"/>
                </a:cubicBezTo>
                <a:lnTo>
                  <a:pt x="2209" y="1222"/>
                </a:lnTo>
                <a:cubicBezTo>
                  <a:pt x="2202" y="1249"/>
                  <a:pt x="2198" y="1278"/>
                  <a:pt x="2198" y="1310"/>
                </a:cubicBezTo>
                <a:cubicBezTo>
                  <a:pt x="2198" y="1342"/>
                  <a:pt x="2206" y="1374"/>
                  <a:pt x="2220" y="1406"/>
                </a:cubicBezTo>
                <a:cubicBezTo>
                  <a:pt x="2234" y="1437"/>
                  <a:pt x="2255" y="1473"/>
                  <a:pt x="2281" y="1514"/>
                </a:cubicBezTo>
                <a:lnTo>
                  <a:pt x="2209" y="1526"/>
                </a:lnTo>
                <a:lnTo>
                  <a:pt x="2209" y="1725"/>
                </a:lnTo>
                <a:lnTo>
                  <a:pt x="3016" y="1853"/>
                </a:lnTo>
                <a:lnTo>
                  <a:pt x="3016" y="1609"/>
                </a:lnTo>
                <a:lnTo>
                  <a:pt x="2433" y="1517"/>
                </a:lnTo>
                <a:cubicBezTo>
                  <a:pt x="2419" y="1449"/>
                  <a:pt x="2410" y="1402"/>
                  <a:pt x="2407" y="1374"/>
                </a:cubicBezTo>
                <a:close/>
                <a:moveTo>
                  <a:pt x="2982" y="2181"/>
                </a:moveTo>
                <a:lnTo>
                  <a:pt x="2982" y="1980"/>
                </a:lnTo>
                <a:lnTo>
                  <a:pt x="2175" y="1852"/>
                </a:lnTo>
                <a:lnTo>
                  <a:pt x="2175" y="2096"/>
                </a:lnTo>
                <a:lnTo>
                  <a:pt x="2762" y="2190"/>
                </a:lnTo>
                <a:cubicBezTo>
                  <a:pt x="2777" y="2243"/>
                  <a:pt x="2787" y="2290"/>
                  <a:pt x="2792" y="2330"/>
                </a:cubicBezTo>
                <a:cubicBezTo>
                  <a:pt x="2792" y="2361"/>
                  <a:pt x="2785" y="2384"/>
                  <a:pt x="2771" y="2399"/>
                </a:cubicBezTo>
                <a:cubicBezTo>
                  <a:pt x="2757" y="2413"/>
                  <a:pt x="2736" y="2420"/>
                  <a:pt x="2707" y="2420"/>
                </a:cubicBezTo>
                <a:cubicBezTo>
                  <a:pt x="2692" y="2420"/>
                  <a:pt x="2680" y="2419"/>
                  <a:pt x="2670" y="2417"/>
                </a:cubicBezTo>
                <a:lnTo>
                  <a:pt x="2175" y="2340"/>
                </a:lnTo>
                <a:lnTo>
                  <a:pt x="2175" y="2584"/>
                </a:lnTo>
                <a:lnTo>
                  <a:pt x="2667" y="2663"/>
                </a:lnTo>
                <a:cubicBezTo>
                  <a:pt x="2700" y="2668"/>
                  <a:pt x="2728" y="2670"/>
                  <a:pt x="2750" y="2670"/>
                </a:cubicBezTo>
                <a:cubicBezTo>
                  <a:pt x="2827" y="2670"/>
                  <a:pt x="2887" y="2650"/>
                  <a:pt x="2929" y="2608"/>
                </a:cubicBezTo>
                <a:cubicBezTo>
                  <a:pt x="2971" y="2567"/>
                  <a:pt x="2993" y="2504"/>
                  <a:pt x="2993" y="2420"/>
                </a:cubicBezTo>
                <a:cubicBezTo>
                  <a:pt x="2993" y="2358"/>
                  <a:pt x="2966" y="2282"/>
                  <a:pt x="2911" y="2192"/>
                </a:cubicBezTo>
                <a:lnTo>
                  <a:pt x="2982" y="2181"/>
                </a:lnTo>
                <a:close/>
                <a:moveTo>
                  <a:pt x="1838" y="1997"/>
                </a:moveTo>
                <a:lnTo>
                  <a:pt x="2060" y="1997"/>
                </a:lnTo>
                <a:lnTo>
                  <a:pt x="2115" y="1806"/>
                </a:lnTo>
                <a:lnTo>
                  <a:pt x="1868" y="1806"/>
                </a:lnTo>
                <a:lnTo>
                  <a:pt x="1899" y="1611"/>
                </a:lnTo>
                <a:lnTo>
                  <a:pt x="1712" y="1611"/>
                </a:lnTo>
                <a:lnTo>
                  <a:pt x="1635" y="1806"/>
                </a:lnTo>
                <a:lnTo>
                  <a:pt x="1508" y="1806"/>
                </a:lnTo>
                <a:lnTo>
                  <a:pt x="1453" y="1997"/>
                </a:lnTo>
                <a:lnTo>
                  <a:pt x="1592" y="1997"/>
                </a:lnTo>
                <a:lnTo>
                  <a:pt x="1548" y="2280"/>
                </a:lnTo>
                <a:cubicBezTo>
                  <a:pt x="1543" y="2310"/>
                  <a:pt x="1540" y="2343"/>
                  <a:pt x="1540" y="2380"/>
                </a:cubicBezTo>
                <a:cubicBezTo>
                  <a:pt x="1540" y="2542"/>
                  <a:pt x="1626" y="2623"/>
                  <a:pt x="1798" y="2623"/>
                </a:cubicBezTo>
                <a:cubicBezTo>
                  <a:pt x="1861" y="2623"/>
                  <a:pt x="1917" y="2615"/>
                  <a:pt x="1967" y="2601"/>
                </a:cubicBezTo>
                <a:lnTo>
                  <a:pt x="2016" y="2414"/>
                </a:lnTo>
                <a:cubicBezTo>
                  <a:pt x="1980" y="2420"/>
                  <a:pt x="1936" y="2423"/>
                  <a:pt x="1884" y="2423"/>
                </a:cubicBezTo>
                <a:cubicBezTo>
                  <a:pt x="1852" y="2423"/>
                  <a:pt x="1828" y="2416"/>
                  <a:pt x="1812" y="2403"/>
                </a:cubicBezTo>
                <a:cubicBezTo>
                  <a:pt x="1797" y="2390"/>
                  <a:pt x="1789" y="2367"/>
                  <a:pt x="1789" y="2336"/>
                </a:cubicBezTo>
                <a:cubicBezTo>
                  <a:pt x="1789" y="2329"/>
                  <a:pt x="1790" y="2313"/>
                  <a:pt x="1792" y="2288"/>
                </a:cubicBezTo>
                <a:lnTo>
                  <a:pt x="1838" y="1997"/>
                </a:lnTo>
                <a:close/>
                <a:moveTo>
                  <a:pt x="934" y="1806"/>
                </a:moveTo>
                <a:lnTo>
                  <a:pt x="690" y="1806"/>
                </a:lnTo>
                <a:lnTo>
                  <a:pt x="612" y="2299"/>
                </a:lnTo>
                <a:cubicBezTo>
                  <a:pt x="607" y="2332"/>
                  <a:pt x="604" y="2359"/>
                  <a:pt x="604" y="2382"/>
                </a:cubicBezTo>
                <a:cubicBezTo>
                  <a:pt x="604" y="2458"/>
                  <a:pt x="625" y="2518"/>
                  <a:pt x="666" y="2560"/>
                </a:cubicBezTo>
                <a:cubicBezTo>
                  <a:pt x="708" y="2603"/>
                  <a:pt x="770" y="2624"/>
                  <a:pt x="854" y="2624"/>
                </a:cubicBezTo>
                <a:cubicBezTo>
                  <a:pt x="917" y="2624"/>
                  <a:pt x="993" y="2597"/>
                  <a:pt x="1083" y="2543"/>
                </a:cubicBezTo>
                <a:lnTo>
                  <a:pt x="1094" y="2613"/>
                </a:lnTo>
                <a:lnTo>
                  <a:pt x="1295" y="2613"/>
                </a:lnTo>
                <a:lnTo>
                  <a:pt x="1422" y="1806"/>
                </a:lnTo>
                <a:lnTo>
                  <a:pt x="1178" y="1806"/>
                </a:lnTo>
                <a:lnTo>
                  <a:pt x="1084" y="2394"/>
                </a:lnTo>
                <a:cubicBezTo>
                  <a:pt x="1031" y="2408"/>
                  <a:pt x="985" y="2418"/>
                  <a:pt x="945" y="2423"/>
                </a:cubicBezTo>
                <a:cubicBezTo>
                  <a:pt x="913" y="2423"/>
                  <a:pt x="890" y="2416"/>
                  <a:pt x="876" y="2402"/>
                </a:cubicBezTo>
                <a:cubicBezTo>
                  <a:pt x="861" y="2389"/>
                  <a:pt x="854" y="2367"/>
                  <a:pt x="854" y="2339"/>
                </a:cubicBezTo>
                <a:cubicBezTo>
                  <a:pt x="854" y="2323"/>
                  <a:pt x="855" y="2311"/>
                  <a:pt x="857" y="2302"/>
                </a:cubicBezTo>
                <a:lnTo>
                  <a:pt x="934" y="1806"/>
                </a:lnTo>
                <a:close/>
                <a:moveTo>
                  <a:pt x="647" y="1806"/>
                </a:moveTo>
                <a:lnTo>
                  <a:pt x="417" y="1806"/>
                </a:lnTo>
                <a:cubicBezTo>
                  <a:pt x="422" y="1786"/>
                  <a:pt x="428" y="1767"/>
                  <a:pt x="436" y="1750"/>
                </a:cubicBezTo>
                <a:cubicBezTo>
                  <a:pt x="444" y="1733"/>
                  <a:pt x="451" y="1721"/>
                  <a:pt x="458" y="1713"/>
                </a:cubicBezTo>
                <a:cubicBezTo>
                  <a:pt x="489" y="1695"/>
                  <a:pt x="524" y="1687"/>
                  <a:pt x="563" y="1687"/>
                </a:cubicBezTo>
                <a:cubicBezTo>
                  <a:pt x="597" y="1687"/>
                  <a:pt x="634" y="1691"/>
                  <a:pt x="673" y="1700"/>
                </a:cubicBezTo>
                <a:lnTo>
                  <a:pt x="728" y="1538"/>
                </a:lnTo>
                <a:cubicBezTo>
                  <a:pt x="702" y="1527"/>
                  <a:pt x="670" y="1517"/>
                  <a:pt x="633" y="1509"/>
                </a:cubicBezTo>
                <a:cubicBezTo>
                  <a:pt x="596" y="1502"/>
                  <a:pt x="560" y="1498"/>
                  <a:pt x="524" y="1498"/>
                </a:cubicBezTo>
                <a:cubicBezTo>
                  <a:pt x="429" y="1498"/>
                  <a:pt x="351" y="1524"/>
                  <a:pt x="291" y="1575"/>
                </a:cubicBezTo>
                <a:cubicBezTo>
                  <a:pt x="231" y="1627"/>
                  <a:pt x="191" y="1704"/>
                  <a:pt x="171" y="1806"/>
                </a:cubicBezTo>
                <a:lnTo>
                  <a:pt x="55" y="1806"/>
                </a:lnTo>
                <a:lnTo>
                  <a:pt x="0" y="1997"/>
                </a:lnTo>
                <a:lnTo>
                  <a:pt x="141" y="1997"/>
                </a:lnTo>
                <a:lnTo>
                  <a:pt x="43" y="2613"/>
                </a:lnTo>
                <a:lnTo>
                  <a:pt x="288" y="2613"/>
                </a:lnTo>
                <a:lnTo>
                  <a:pt x="386" y="1997"/>
                </a:lnTo>
                <a:lnTo>
                  <a:pt x="590" y="1997"/>
                </a:lnTo>
                <a:lnTo>
                  <a:pt x="647" y="1806"/>
                </a:lnTo>
                <a:close/>
                <a:moveTo>
                  <a:pt x="1414" y="1604"/>
                </a:moveTo>
                <a:cubicBezTo>
                  <a:pt x="1604" y="1604"/>
                  <a:pt x="1762" y="1547"/>
                  <a:pt x="1883" y="1435"/>
                </a:cubicBezTo>
                <a:cubicBezTo>
                  <a:pt x="2004" y="1322"/>
                  <a:pt x="2083" y="1150"/>
                  <a:pt x="2119" y="924"/>
                </a:cubicBezTo>
                <a:cubicBezTo>
                  <a:pt x="2130" y="854"/>
                  <a:pt x="2136" y="787"/>
                  <a:pt x="2136" y="726"/>
                </a:cubicBezTo>
                <a:cubicBezTo>
                  <a:pt x="2136" y="543"/>
                  <a:pt x="2088" y="401"/>
                  <a:pt x="1994" y="305"/>
                </a:cubicBezTo>
                <a:cubicBezTo>
                  <a:pt x="1899" y="208"/>
                  <a:pt x="1765" y="159"/>
                  <a:pt x="1597" y="159"/>
                </a:cubicBezTo>
                <a:cubicBezTo>
                  <a:pt x="1405" y="159"/>
                  <a:pt x="1246" y="216"/>
                  <a:pt x="1125" y="329"/>
                </a:cubicBezTo>
                <a:cubicBezTo>
                  <a:pt x="1004" y="441"/>
                  <a:pt x="924" y="613"/>
                  <a:pt x="888" y="840"/>
                </a:cubicBezTo>
                <a:cubicBezTo>
                  <a:pt x="877" y="912"/>
                  <a:pt x="872" y="977"/>
                  <a:pt x="872" y="1031"/>
                </a:cubicBezTo>
                <a:cubicBezTo>
                  <a:pt x="872" y="1217"/>
                  <a:pt x="920" y="1360"/>
                  <a:pt x="1015" y="1458"/>
                </a:cubicBezTo>
                <a:cubicBezTo>
                  <a:pt x="1111" y="1555"/>
                  <a:pt x="1245" y="1604"/>
                  <a:pt x="1414" y="1604"/>
                </a:cubicBezTo>
                <a:close/>
                <a:moveTo>
                  <a:pt x="904" y="842"/>
                </a:moveTo>
                <a:cubicBezTo>
                  <a:pt x="940" y="619"/>
                  <a:pt x="1018" y="451"/>
                  <a:pt x="1136" y="341"/>
                </a:cubicBezTo>
                <a:cubicBezTo>
                  <a:pt x="1254" y="231"/>
                  <a:pt x="1409" y="176"/>
                  <a:pt x="1597" y="176"/>
                </a:cubicBezTo>
                <a:cubicBezTo>
                  <a:pt x="1761" y="176"/>
                  <a:pt x="1890" y="223"/>
                  <a:pt x="1982" y="316"/>
                </a:cubicBezTo>
                <a:cubicBezTo>
                  <a:pt x="2073" y="410"/>
                  <a:pt x="2119" y="547"/>
                  <a:pt x="2119" y="726"/>
                </a:cubicBezTo>
                <a:cubicBezTo>
                  <a:pt x="2119" y="786"/>
                  <a:pt x="2114" y="852"/>
                  <a:pt x="2102" y="921"/>
                </a:cubicBezTo>
                <a:cubicBezTo>
                  <a:pt x="2067" y="1144"/>
                  <a:pt x="1990" y="1312"/>
                  <a:pt x="1872" y="1422"/>
                </a:cubicBezTo>
                <a:cubicBezTo>
                  <a:pt x="1754" y="1532"/>
                  <a:pt x="1600" y="1587"/>
                  <a:pt x="1414" y="1587"/>
                </a:cubicBezTo>
                <a:cubicBezTo>
                  <a:pt x="1249" y="1587"/>
                  <a:pt x="1119" y="1540"/>
                  <a:pt x="1027" y="1446"/>
                </a:cubicBezTo>
                <a:cubicBezTo>
                  <a:pt x="935" y="1352"/>
                  <a:pt x="889" y="1212"/>
                  <a:pt x="889" y="1031"/>
                </a:cubicBezTo>
                <a:cubicBezTo>
                  <a:pt x="889" y="978"/>
                  <a:pt x="894" y="914"/>
                  <a:pt x="904" y="842"/>
                </a:cubicBezTo>
                <a:close/>
                <a:moveTo>
                  <a:pt x="1225" y="900"/>
                </a:moveTo>
                <a:cubicBezTo>
                  <a:pt x="1237" y="810"/>
                  <a:pt x="1255" y="729"/>
                  <a:pt x="1279" y="660"/>
                </a:cubicBezTo>
                <a:cubicBezTo>
                  <a:pt x="1303" y="591"/>
                  <a:pt x="1328" y="541"/>
                  <a:pt x="1353" y="512"/>
                </a:cubicBezTo>
                <a:cubicBezTo>
                  <a:pt x="1417" y="469"/>
                  <a:pt x="1493" y="446"/>
                  <a:pt x="1579" y="446"/>
                </a:cubicBezTo>
                <a:cubicBezTo>
                  <a:pt x="1646" y="446"/>
                  <a:pt x="1699" y="469"/>
                  <a:pt x="1736" y="514"/>
                </a:cubicBezTo>
                <a:cubicBezTo>
                  <a:pt x="1773" y="560"/>
                  <a:pt x="1792" y="632"/>
                  <a:pt x="1792" y="730"/>
                </a:cubicBezTo>
                <a:cubicBezTo>
                  <a:pt x="1792" y="763"/>
                  <a:pt x="1789" y="808"/>
                  <a:pt x="1783" y="863"/>
                </a:cubicBezTo>
                <a:cubicBezTo>
                  <a:pt x="1771" y="950"/>
                  <a:pt x="1753" y="1031"/>
                  <a:pt x="1728" y="1104"/>
                </a:cubicBezTo>
                <a:cubicBezTo>
                  <a:pt x="1703" y="1175"/>
                  <a:pt x="1678" y="1226"/>
                  <a:pt x="1653" y="1257"/>
                </a:cubicBezTo>
                <a:cubicBezTo>
                  <a:pt x="1595" y="1297"/>
                  <a:pt x="1520" y="1317"/>
                  <a:pt x="1429" y="1317"/>
                </a:cubicBezTo>
                <a:cubicBezTo>
                  <a:pt x="1362" y="1317"/>
                  <a:pt x="1309" y="1294"/>
                  <a:pt x="1271" y="1248"/>
                </a:cubicBezTo>
                <a:cubicBezTo>
                  <a:pt x="1233" y="1202"/>
                  <a:pt x="1214" y="1130"/>
                  <a:pt x="1214" y="1033"/>
                </a:cubicBezTo>
                <a:cubicBezTo>
                  <a:pt x="1214" y="992"/>
                  <a:pt x="1218" y="948"/>
                  <a:pt x="1225" y="900"/>
                </a:cubicBezTo>
                <a:close/>
              </a:path>
            </a:pathLst>
          </a:custGeom>
          <a:solidFill>
            <a:srgbClr val="F7F7F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pic>
        <p:nvPicPr>
          <p:cNvPr id="2" name="Imagem 1">
            <a:extLst>
              <a:ext uri="{FF2B5EF4-FFF2-40B4-BE49-F238E27FC236}">
                <a16:creationId xmlns:a16="http://schemas.microsoft.com/office/drawing/2014/main" id="{DD50D8CF-CD46-4575-9830-3861157A21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5388" y="6388100"/>
            <a:ext cx="1050393" cy="330143"/>
          </a:xfrm>
          <a:prstGeom prst="rect">
            <a:avLst/>
          </a:prstGeom>
        </p:spPr>
      </p:pic>
      <p:sp>
        <p:nvSpPr>
          <p:cNvPr id="4" name="CaixaDeTexto 3">
            <a:extLst>
              <a:ext uri="{FF2B5EF4-FFF2-40B4-BE49-F238E27FC236}">
                <a16:creationId xmlns:a16="http://schemas.microsoft.com/office/drawing/2014/main" id="{AD7110A6-D35C-4D62-8168-32DCCD8F4886}"/>
              </a:ext>
            </a:extLst>
          </p:cNvPr>
          <p:cNvSpPr txBox="1"/>
          <p:nvPr/>
        </p:nvSpPr>
        <p:spPr>
          <a:xfrm>
            <a:off x="773717" y="211329"/>
            <a:ext cx="11284065" cy="523220"/>
          </a:xfrm>
          <a:prstGeom prst="rect">
            <a:avLst/>
          </a:prstGeom>
          <a:noFill/>
        </p:spPr>
        <p:txBody>
          <a:bodyPr wrap="square" lIns="91440" tIns="45720" rIns="91440" bIns="45720" rtlCol="0" anchor="t">
            <a:spAutoFit/>
          </a:bodyPr>
          <a:lstStyle/>
          <a:p>
            <a:r>
              <a:rPr lang="pt-BR" sz="2800" b="1">
                <a:solidFill>
                  <a:srgbClr val="C1374B"/>
                </a:solidFill>
                <a:latin typeface="Montserrat"/>
                <a:cs typeface="Segoe UI"/>
              </a:rPr>
              <a:t>Prioridades 2023</a:t>
            </a:r>
            <a:endParaRPr lang="pt-BR"/>
          </a:p>
        </p:txBody>
      </p:sp>
      <p:sp>
        <p:nvSpPr>
          <p:cNvPr id="66" name="Espaço Reservado para Conteúdo 2">
            <a:extLst>
              <a:ext uri="{FF2B5EF4-FFF2-40B4-BE49-F238E27FC236}">
                <a16:creationId xmlns:a16="http://schemas.microsoft.com/office/drawing/2014/main" id="{57A97BAA-6E56-48C4-B639-C294C09FD713}"/>
              </a:ext>
            </a:extLst>
          </p:cNvPr>
          <p:cNvSpPr txBox="1">
            <a:spLocks/>
          </p:cNvSpPr>
          <p:nvPr/>
        </p:nvSpPr>
        <p:spPr>
          <a:xfrm>
            <a:off x="1410722" y="1069665"/>
            <a:ext cx="4371387" cy="1631802"/>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pt-BR" sz="1600" b="1">
                <a:solidFill>
                  <a:srgbClr val="C1374B"/>
                </a:solidFill>
                <a:latin typeface="Montserrat"/>
                <a:ea typeface="+mn-lt"/>
                <a:cs typeface="+mn-lt"/>
              </a:rPr>
              <a:t>Apoiar as áreas do DAPPS, referente aos Instrumentos de Gestão</a:t>
            </a:r>
            <a:endParaRPr lang="pt-BR" err="1"/>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pt-BR" sz="1600" b="0" i="0" u="none" strike="noStrike" kern="1200" cap="none" spc="0" normalizeH="0" baseline="0" noProof="0">
              <a:ln>
                <a:noFill/>
              </a:ln>
              <a:effectLst/>
              <a:uLnTx/>
              <a:uFillTx/>
              <a:latin typeface="Montserrat" panose="00000500000000000000" pitchFamily="2" charset="0"/>
            </a:endParaRPr>
          </a:p>
        </p:txBody>
      </p:sp>
      <p:sp>
        <p:nvSpPr>
          <p:cNvPr id="68" name="Espaço Reservado para Conteúdo 2">
            <a:extLst>
              <a:ext uri="{FF2B5EF4-FFF2-40B4-BE49-F238E27FC236}">
                <a16:creationId xmlns:a16="http://schemas.microsoft.com/office/drawing/2014/main" id="{1EC1F67B-E62E-4A34-9596-C9147ECEEB3A}"/>
              </a:ext>
            </a:extLst>
          </p:cNvPr>
          <p:cNvSpPr txBox="1">
            <a:spLocks/>
          </p:cNvSpPr>
          <p:nvPr/>
        </p:nvSpPr>
        <p:spPr>
          <a:xfrm>
            <a:off x="1344104" y="3942895"/>
            <a:ext cx="4186912" cy="1296151"/>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pt-BR" sz="1600" b="1">
                <a:solidFill>
                  <a:srgbClr val="C1374B"/>
                </a:solidFill>
                <a:latin typeface="Montserrat"/>
                <a:ea typeface="+mn-lt"/>
                <a:cs typeface="+mn-lt"/>
              </a:rPr>
              <a:t>Implantar e implementar matrizes avaliativas nas políticas do DAPPS</a:t>
            </a:r>
            <a:endParaRPr lang="pt-BR">
              <a:latin typeface="Montserrat"/>
              <a:ea typeface="+mn-lt"/>
              <a:cs typeface="+mn-lt"/>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pt-BR" sz="1600" b="0" i="0" u="none" strike="noStrike" kern="1200" cap="none" spc="0" normalizeH="0" baseline="0" noProof="0">
              <a:ln>
                <a:noFill/>
              </a:ln>
              <a:effectLst/>
              <a:uLnTx/>
              <a:uFillTx/>
              <a:latin typeface="Montserrat" panose="00000500000000000000" pitchFamily="2" charset="0"/>
            </a:endParaRPr>
          </a:p>
        </p:txBody>
      </p:sp>
      <p:sp>
        <p:nvSpPr>
          <p:cNvPr id="70" name="Espaço Reservado para Conteúdo 2">
            <a:extLst>
              <a:ext uri="{FF2B5EF4-FFF2-40B4-BE49-F238E27FC236}">
                <a16:creationId xmlns:a16="http://schemas.microsoft.com/office/drawing/2014/main" id="{06540A8E-B688-4E5D-A018-E461A7C5E946}"/>
              </a:ext>
            </a:extLst>
          </p:cNvPr>
          <p:cNvSpPr txBox="1">
            <a:spLocks/>
          </p:cNvSpPr>
          <p:nvPr/>
        </p:nvSpPr>
        <p:spPr>
          <a:xfrm>
            <a:off x="7332867" y="1029553"/>
            <a:ext cx="4371387" cy="1842126"/>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defRPr/>
            </a:pPr>
            <a:r>
              <a:rPr lang="pt-BR" sz="1600" b="1">
                <a:solidFill>
                  <a:srgbClr val="C1374B"/>
                </a:solidFill>
                <a:latin typeface="Montserrat"/>
                <a:ea typeface="+mn-lt"/>
                <a:cs typeface="+mn-lt"/>
              </a:rPr>
              <a:t>Promover a investigação da gravidez de mães menores de 14 anos</a:t>
            </a:r>
            <a:endParaRPr kumimoji="0" lang="pt-BR" sz="1600" b="0" i="0" u="none" strike="noStrike" kern="1200" cap="none" spc="0" normalizeH="0" baseline="0" noProof="0">
              <a:ln>
                <a:noFill/>
              </a:ln>
              <a:solidFill>
                <a:prstClr val="black">
                  <a:lumMod val="65000"/>
                  <a:lumOff val="35000"/>
                </a:prstClr>
              </a:solidFill>
              <a:effectLst/>
              <a:uLnTx/>
              <a:uFillTx/>
              <a:latin typeface="Montserrat" panose="00000500000000000000" pitchFamily="2" charset="0"/>
              <a:ea typeface="+mn-ea"/>
              <a:cs typeface="+mn-cs"/>
            </a:endParaRPr>
          </a:p>
        </p:txBody>
      </p:sp>
      <p:sp>
        <p:nvSpPr>
          <p:cNvPr id="72" name="Espaço Reservado para Conteúdo 2">
            <a:extLst>
              <a:ext uri="{FF2B5EF4-FFF2-40B4-BE49-F238E27FC236}">
                <a16:creationId xmlns:a16="http://schemas.microsoft.com/office/drawing/2014/main" id="{9C6FA5B0-F645-4924-B4E4-A84B377FFCFD}"/>
              </a:ext>
            </a:extLst>
          </p:cNvPr>
          <p:cNvSpPr txBox="1">
            <a:spLocks/>
          </p:cNvSpPr>
          <p:nvPr/>
        </p:nvSpPr>
        <p:spPr>
          <a:xfrm>
            <a:off x="7418720" y="2480916"/>
            <a:ext cx="4186912" cy="1315386"/>
          </a:xfrm>
          <a:prstGeom prst="rect">
            <a:avLst/>
          </a:prstGeom>
        </p:spPr>
        <p:txBody>
          <a:bodyPr lIns="91440" tIns="45720" rIns="91440" bIns="4572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pt-BR" sz="1600" b="1">
                <a:solidFill>
                  <a:srgbClr val="C1374B"/>
                </a:solidFill>
                <a:latin typeface="Montserrat"/>
              </a:rPr>
              <a:t>Participar dos Grupos de Trabalho e Condutores da SES/RS</a:t>
            </a:r>
            <a:endParaRPr kumimoji="0" lang="pt-BR" sz="1600" b="1" i="0" u="none" strike="noStrike" kern="1200" cap="none" spc="0" normalizeH="0" baseline="0" noProof="0">
              <a:ln>
                <a:noFill/>
              </a:ln>
              <a:solidFill>
                <a:srgbClr val="C1374B"/>
              </a:solidFill>
              <a:effectLst/>
              <a:uLnTx/>
              <a:uFillTx/>
              <a:latin typeface="Montserrat" panose="00000500000000000000" pitchFamily="2" charset="0"/>
              <a:ea typeface="+mn-ea"/>
              <a:cs typeface="+mn-cs"/>
            </a:endParaRPr>
          </a:p>
          <a:p>
            <a:pPr marL="0" indent="0">
              <a:lnSpc>
                <a:spcPct val="100000"/>
              </a:lnSpc>
              <a:spcBef>
                <a:spcPts val="600"/>
              </a:spcBef>
              <a:buNone/>
              <a:defRPr/>
            </a:pPr>
            <a:r>
              <a:rPr lang="pt-BR" sz="1600">
                <a:latin typeface="Montserrat"/>
              </a:rPr>
              <a:t>GTPMA</a:t>
            </a:r>
            <a:endParaRPr lang="pt-BR" sz="1600">
              <a:latin typeface="Montserrat" panose="00000500000000000000" pitchFamily="2" charset="0"/>
            </a:endParaRPr>
          </a:p>
          <a:p>
            <a:pPr marL="0" indent="0">
              <a:lnSpc>
                <a:spcPct val="100000"/>
              </a:lnSpc>
              <a:spcBef>
                <a:spcPts val="600"/>
              </a:spcBef>
              <a:buNone/>
              <a:defRPr/>
            </a:pPr>
            <a:r>
              <a:rPr lang="pt-BR" sz="1600">
                <a:latin typeface="Montserrat"/>
              </a:rPr>
              <a:t>Materno, Paterno, Infantil</a:t>
            </a:r>
            <a:endParaRPr lang="pt-BR" sz="1600">
              <a:latin typeface="Montserrat" panose="00000500000000000000" pitchFamily="2" charset="0"/>
            </a:endParaRPr>
          </a:p>
          <a:p>
            <a:pPr marL="0" indent="0">
              <a:lnSpc>
                <a:spcPct val="100000"/>
              </a:lnSpc>
              <a:spcBef>
                <a:spcPts val="600"/>
              </a:spcBef>
              <a:buNone/>
              <a:defRPr/>
            </a:pPr>
            <a:r>
              <a:rPr lang="pt-BR" sz="1600">
                <a:latin typeface="Montserrat"/>
              </a:rPr>
              <a:t>PIAPS</a:t>
            </a:r>
          </a:p>
          <a:p>
            <a:pPr marL="0" indent="0">
              <a:lnSpc>
                <a:spcPct val="100000"/>
              </a:lnSpc>
              <a:spcBef>
                <a:spcPts val="600"/>
              </a:spcBef>
              <a:buNone/>
              <a:defRPr/>
            </a:pPr>
            <a:r>
              <a:rPr lang="pt-BR" sz="1600">
                <a:latin typeface="Montserrat"/>
              </a:rPr>
              <a:t>Prevenção do Suicídio</a:t>
            </a:r>
          </a:p>
        </p:txBody>
      </p:sp>
      <p:cxnSp>
        <p:nvCxnSpPr>
          <p:cNvPr id="77" name="Conector reto 76">
            <a:extLst>
              <a:ext uri="{FF2B5EF4-FFF2-40B4-BE49-F238E27FC236}">
                <a16:creationId xmlns:a16="http://schemas.microsoft.com/office/drawing/2014/main" id="{34D49536-912F-43CF-B5FA-5C56B3AFC58E}"/>
              </a:ext>
            </a:extLst>
          </p:cNvPr>
          <p:cNvCxnSpPr>
            <a:cxnSpLocks/>
          </p:cNvCxnSpPr>
          <p:nvPr/>
        </p:nvCxnSpPr>
        <p:spPr>
          <a:xfrm>
            <a:off x="5918032" y="1711604"/>
            <a:ext cx="0" cy="4016688"/>
          </a:xfrm>
          <a:prstGeom prst="line">
            <a:avLst/>
          </a:prstGeom>
          <a:ln w="254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5" name="Agrupar 4">
            <a:extLst>
              <a:ext uri="{FF2B5EF4-FFF2-40B4-BE49-F238E27FC236}">
                <a16:creationId xmlns:a16="http://schemas.microsoft.com/office/drawing/2014/main" id="{E8BF6CA4-8FE3-483F-8711-4B226C61BCD3}"/>
              </a:ext>
            </a:extLst>
          </p:cNvPr>
          <p:cNvGrpSpPr/>
          <p:nvPr/>
        </p:nvGrpSpPr>
        <p:grpSpPr>
          <a:xfrm>
            <a:off x="557185" y="1134115"/>
            <a:ext cx="663665" cy="663665"/>
            <a:chOff x="183940" y="1823001"/>
            <a:chExt cx="663665" cy="663665"/>
          </a:xfrm>
        </p:grpSpPr>
        <p:sp>
          <p:nvSpPr>
            <p:cNvPr id="45" name="Elipse 44">
              <a:extLst>
                <a:ext uri="{FF2B5EF4-FFF2-40B4-BE49-F238E27FC236}">
                  <a16:creationId xmlns:a16="http://schemas.microsoft.com/office/drawing/2014/main" id="{637F0DF0-BE2B-4412-8280-3DB0EA786D4A}"/>
                </a:ext>
              </a:extLst>
            </p:cNvPr>
            <p:cNvSpPr/>
            <p:nvPr/>
          </p:nvSpPr>
          <p:spPr>
            <a:xfrm>
              <a:off x="183940" y="1823001"/>
              <a:ext cx="663665" cy="663665"/>
            </a:xfrm>
            <a:prstGeom prst="ellipse">
              <a:avLst/>
            </a:prstGeom>
            <a:solidFill>
              <a:srgbClr val="90A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83" name="Grupo 787">
              <a:extLst>
                <a:ext uri="{FF2B5EF4-FFF2-40B4-BE49-F238E27FC236}">
                  <a16:creationId xmlns:a16="http://schemas.microsoft.com/office/drawing/2014/main" id="{5A3D6761-8051-4EC4-ABFE-D25E2453A9D2}"/>
                </a:ext>
              </a:extLst>
            </p:cNvPr>
            <p:cNvGrpSpPr/>
            <p:nvPr/>
          </p:nvGrpSpPr>
          <p:grpSpPr>
            <a:xfrm>
              <a:off x="372290" y="1977349"/>
              <a:ext cx="286963" cy="376388"/>
              <a:chOff x="2511426" y="5133975"/>
              <a:chExt cx="341313" cy="447675"/>
            </a:xfrm>
            <a:solidFill>
              <a:schemeClr val="bg1"/>
            </a:solidFill>
          </p:grpSpPr>
          <p:sp>
            <p:nvSpPr>
              <p:cNvPr id="84" name="Freeform 329">
                <a:extLst>
                  <a:ext uri="{FF2B5EF4-FFF2-40B4-BE49-F238E27FC236}">
                    <a16:creationId xmlns:a16="http://schemas.microsoft.com/office/drawing/2014/main" id="{DA26031A-8B78-48FE-8AB3-61A24B029814}"/>
                  </a:ext>
                </a:extLst>
              </p:cNvPr>
              <p:cNvSpPr>
                <a:spLocks noEditPoints="1"/>
              </p:cNvSpPr>
              <p:nvPr/>
            </p:nvSpPr>
            <p:spPr bwMode="auto">
              <a:xfrm>
                <a:off x="2511426" y="5133975"/>
                <a:ext cx="341313" cy="447675"/>
              </a:xfrm>
              <a:custGeom>
                <a:avLst/>
                <a:gdLst>
                  <a:gd name="T0" fmla="*/ 256 w 701"/>
                  <a:gd name="T1" fmla="*/ 40 h 917"/>
                  <a:gd name="T2" fmla="*/ 447 w 701"/>
                  <a:gd name="T3" fmla="*/ 40 h 917"/>
                  <a:gd name="T4" fmla="*/ 482 w 701"/>
                  <a:gd name="T5" fmla="*/ 115 h 917"/>
                  <a:gd name="T6" fmla="*/ 221 w 701"/>
                  <a:gd name="T7" fmla="*/ 115 h 917"/>
                  <a:gd name="T8" fmla="*/ 256 w 701"/>
                  <a:gd name="T9" fmla="*/ 40 h 917"/>
                  <a:gd name="T10" fmla="*/ 513 w 701"/>
                  <a:gd name="T11" fmla="*/ 97 h 917"/>
                  <a:gd name="T12" fmla="*/ 599 w 701"/>
                  <a:gd name="T13" fmla="*/ 97 h 917"/>
                  <a:gd name="T14" fmla="*/ 659 w 701"/>
                  <a:gd name="T15" fmla="*/ 124 h 917"/>
                  <a:gd name="T16" fmla="*/ 659 w 701"/>
                  <a:gd name="T17" fmla="*/ 852 h 917"/>
                  <a:gd name="T18" fmla="*/ 641 w 701"/>
                  <a:gd name="T19" fmla="*/ 874 h 917"/>
                  <a:gd name="T20" fmla="*/ 55 w 701"/>
                  <a:gd name="T21" fmla="*/ 874 h 917"/>
                  <a:gd name="T22" fmla="*/ 40 w 701"/>
                  <a:gd name="T23" fmla="*/ 854 h 917"/>
                  <a:gd name="T24" fmla="*/ 40 w 701"/>
                  <a:gd name="T25" fmla="*/ 117 h 917"/>
                  <a:gd name="T26" fmla="*/ 102 w 701"/>
                  <a:gd name="T27" fmla="*/ 97 h 917"/>
                  <a:gd name="T28" fmla="*/ 183 w 701"/>
                  <a:gd name="T29" fmla="*/ 97 h 917"/>
                  <a:gd name="T30" fmla="*/ 168 w 701"/>
                  <a:gd name="T31" fmla="*/ 137 h 917"/>
                  <a:gd name="T32" fmla="*/ 190 w 701"/>
                  <a:gd name="T33" fmla="*/ 157 h 917"/>
                  <a:gd name="T34" fmla="*/ 509 w 701"/>
                  <a:gd name="T35" fmla="*/ 157 h 917"/>
                  <a:gd name="T36" fmla="*/ 529 w 701"/>
                  <a:gd name="T37" fmla="*/ 133 h 917"/>
                  <a:gd name="T38" fmla="*/ 513 w 701"/>
                  <a:gd name="T39" fmla="*/ 97 h 917"/>
                  <a:gd name="T40" fmla="*/ 203 w 701"/>
                  <a:gd name="T41" fmla="*/ 60 h 917"/>
                  <a:gd name="T42" fmla="*/ 73 w 701"/>
                  <a:gd name="T43" fmla="*/ 60 h 917"/>
                  <a:gd name="T44" fmla="*/ 21 w 701"/>
                  <a:gd name="T45" fmla="*/ 74 h 917"/>
                  <a:gd name="T46" fmla="*/ 0 w 701"/>
                  <a:gd name="T47" fmla="*/ 120 h 917"/>
                  <a:gd name="T48" fmla="*/ 0 w 701"/>
                  <a:gd name="T49" fmla="*/ 856 h 917"/>
                  <a:gd name="T50" fmla="*/ 46 w 701"/>
                  <a:gd name="T51" fmla="*/ 912 h 917"/>
                  <a:gd name="T52" fmla="*/ 352 w 701"/>
                  <a:gd name="T53" fmla="*/ 914 h 917"/>
                  <a:gd name="T54" fmla="*/ 653 w 701"/>
                  <a:gd name="T55" fmla="*/ 915 h 917"/>
                  <a:gd name="T56" fmla="*/ 701 w 701"/>
                  <a:gd name="T57" fmla="*/ 859 h 917"/>
                  <a:gd name="T58" fmla="*/ 701 w 701"/>
                  <a:gd name="T59" fmla="*/ 115 h 917"/>
                  <a:gd name="T60" fmla="*/ 679 w 701"/>
                  <a:gd name="T61" fmla="*/ 73 h 917"/>
                  <a:gd name="T62" fmla="*/ 628 w 701"/>
                  <a:gd name="T63" fmla="*/ 60 h 917"/>
                  <a:gd name="T64" fmla="*/ 498 w 701"/>
                  <a:gd name="T65" fmla="*/ 60 h 917"/>
                  <a:gd name="T66" fmla="*/ 456 w 701"/>
                  <a:gd name="T67" fmla="*/ 0 h 917"/>
                  <a:gd name="T68" fmla="*/ 245 w 701"/>
                  <a:gd name="T69" fmla="*/ 0 h 917"/>
                  <a:gd name="T70" fmla="*/ 220 w 701"/>
                  <a:gd name="T71" fmla="*/ 26 h 917"/>
                  <a:gd name="T72" fmla="*/ 203 w 701"/>
                  <a:gd name="T73" fmla="*/ 6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1" h="917">
                    <a:moveTo>
                      <a:pt x="256" y="40"/>
                    </a:moveTo>
                    <a:lnTo>
                      <a:pt x="447" y="40"/>
                    </a:lnTo>
                    <a:lnTo>
                      <a:pt x="482" y="115"/>
                    </a:lnTo>
                    <a:lnTo>
                      <a:pt x="221" y="115"/>
                    </a:lnTo>
                    <a:lnTo>
                      <a:pt x="256" y="40"/>
                    </a:lnTo>
                    <a:close/>
                    <a:moveTo>
                      <a:pt x="513" y="97"/>
                    </a:moveTo>
                    <a:lnTo>
                      <a:pt x="599" y="97"/>
                    </a:lnTo>
                    <a:cubicBezTo>
                      <a:pt x="631" y="97"/>
                      <a:pt x="659" y="92"/>
                      <a:pt x="659" y="124"/>
                    </a:cubicBezTo>
                    <a:lnTo>
                      <a:pt x="659" y="852"/>
                    </a:lnTo>
                    <a:cubicBezTo>
                      <a:pt x="659" y="864"/>
                      <a:pt x="648" y="874"/>
                      <a:pt x="641" y="874"/>
                    </a:cubicBezTo>
                    <a:lnTo>
                      <a:pt x="55" y="874"/>
                    </a:lnTo>
                    <a:cubicBezTo>
                      <a:pt x="48" y="874"/>
                      <a:pt x="40" y="863"/>
                      <a:pt x="40" y="854"/>
                    </a:cubicBezTo>
                    <a:lnTo>
                      <a:pt x="40" y="117"/>
                    </a:lnTo>
                    <a:cubicBezTo>
                      <a:pt x="40" y="92"/>
                      <a:pt x="76" y="97"/>
                      <a:pt x="102" y="97"/>
                    </a:cubicBezTo>
                    <a:lnTo>
                      <a:pt x="183" y="97"/>
                    </a:lnTo>
                    <a:cubicBezTo>
                      <a:pt x="180" y="110"/>
                      <a:pt x="168" y="124"/>
                      <a:pt x="168" y="137"/>
                    </a:cubicBezTo>
                    <a:cubicBezTo>
                      <a:pt x="168" y="147"/>
                      <a:pt x="180" y="157"/>
                      <a:pt x="190" y="157"/>
                    </a:cubicBezTo>
                    <a:lnTo>
                      <a:pt x="509" y="157"/>
                    </a:lnTo>
                    <a:cubicBezTo>
                      <a:pt x="523" y="157"/>
                      <a:pt x="529" y="146"/>
                      <a:pt x="529" y="133"/>
                    </a:cubicBezTo>
                    <a:cubicBezTo>
                      <a:pt x="529" y="125"/>
                      <a:pt x="517" y="104"/>
                      <a:pt x="513" y="97"/>
                    </a:cubicBezTo>
                    <a:close/>
                    <a:moveTo>
                      <a:pt x="203" y="60"/>
                    </a:moveTo>
                    <a:cubicBezTo>
                      <a:pt x="160" y="60"/>
                      <a:pt x="116" y="60"/>
                      <a:pt x="73" y="60"/>
                    </a:cubicBezTo>
                    <a:cubicBezTo>
                      <a:pt x="44" y="60"/>
                      <a:pt x="38" y="61"/>
                      <a:pt x="21" y="74"/>
                    </a:cubicBezTo>
                    <a:cubicBezTo>
                      <a:pt x="10" y="83"/>
                      <a:pt x="0" y="100"/>
                      <a:pt x="0" y="120"/>
                    </a:cubicBezTo>
                    <a:lnTo>
                      <a:pt x="0" y="856"/>
                    </a:lnTo>
                    <a:cubicBezTo>
                      <a:pt x="0" y="881"/>
                      <a:pt x="21" y="905"/>
                      <a:pt x="46" y="912"/>
                    </a:cubicBezTo>
                    <a:cubicBezTo>
                      <a:pt x="67" y="917"/>
                      <a:pt x="318" y="914"/>
                      <a:pt x="352" y="914"/>
                    </a:cubicBezTo>
                    <a:lnTo>
                      <a:pt x="653" y="915"/>
                    </a:lnTo>
                    <a:cubicBezTo>
                      <a:pt x="680" y="908"/>
                      <a:pt x="701" y="883"/>
                      <a:pt x="701" y="859"/>
                    </a:cubicBezTo>
                    <a:lnTo>
                      <a:pt x="701" y="115"/>
                    </a:lnTo>
                    <a:cubicBezTo>
                      <a:pt x="701" y="99"/>
                      <a:pt x="688" y="80"/>
                      <a:pt x="679" y="73"/>
                    </a:cubicBezTo>
                    <a:cubicBezTo>
                      <a:pt x="662" y="61"/>
                      <a:pt x="657" y="60"/>
                      <a:pt x="628" y="60"/>
                    </a:cubicBezTo>
                    <a:cubicBezTo>
                      <a:pt x="585" y="60"/>
                      <a:pt x="541" y="60"/>
                      <a:pt x="498" y="60"/>
                    </a:cubicBezTo>
                    <a:cubicBezTo>
                      <a:pt x="485" y="36"/>
                      <a:pt x="477" y="0"/>
                      <a:pt x="456" y="0"/>
                    </a:cubicBezTo>
                    <a:lnTo>
                      <a:pt x="245" y="0"/>
                    </a:lnTo>
                    <a:cubicBezTo>
                      <a:pt x="229" y="0"/>
                      <a:pt x="226" y="14"/>
                      <a:pt x="220" y="26"/>
                    </a:cubicBezTo>
                    <a:cubicBezTo>
                      <a:pt x="215" y="38"/>
                      <a:pt x="209" y="49"/>
                      <a:pt x="203" y="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85" name="Freeform 330">
                <a:extLst>
                  <a:ext uri="{FF2B5EF4-FFF2-40B4-BE49-F238E27FC236}">
                    <a16:creationId xmlns:a16="http://schemas.microsoft.com/office/drawing/2014/main" id="{C4DA91E7-CA7A-4ECE-9C81-EBE49C93F3D8}"/>
                  </a:ext>
                </a:extLst>
              </p:cNvPr>
              <p:cNvSpPr>
                <a:spLocks/>
              </p:cNvSpPr>
              <p:nvPr/>
            </p:nvSpPr>
            <p:spPr bwMode="auto">
              <a:xfrm>
                <a:off x="2667001" y="5353050"/>
                <a:ext cx="144463" cy="19050"/>
              </a:xfrm>
              <a:custGeom>
                <a:avLst/>
                <a:gdLst>
                  <a:gd name="T0" fmla="*/ 0 w 297"/>
                  <a:gd name="T1" fmla="*/ 22 h 40"/>
                  <a:gd name="T2" fmla="*/ 20 w 297"/>
                  <a:gd name="T3" fmla="*/ 40 h 40"/>
                  <a:gd name="T4" fmla="*/ 273 w 297"/>
                  <a:gd name="T5" fmla="*/ 40 h 40"/>
                  <a:gd name="T6" fmla="*/ 270 w 297"/>
                  <a:gd name="T7" fmla="*/ 0 h 40"/>
                  <a:gd name="T8" fmla="*/ 25 w 297"/>
                  <a:gd name="T9" fmla="*/ 0 h 40"/>
                  <a:gd name="T10" fmla="*/ 0 w 297"/>
                  <a:gd name="T11" fmla="*/ 22 h 40"/>
                </a:gdLst>
                <a:ahLst/>
                <a:cxnLst>
                  <a:cxn ang="0">
                    <a:pos x="T0" y="T1"/>
                  </a:cxn>
                  <a:cxn ang="0">
                    <a:pos x="T2" y="T3"/>
                  </a:cxn>
                  <a:cxn ang="0">
                    <a:pos x="T4" y="T5"/>
                  </a:cxn>
                  <a:cxn ang="0">
                    <a:pos x="T6" y="T7"/>
                  </a:cxn>
                  <a:cxn ang="0">
                    <a:pos x="T8" y="T9"/>
                  </a:cxn>
                  <a:cxn ang="0">
                    <a:pos x="T10" y="T11"/>
                  </a:cxn>
                </a:cxnLst>
                <a:rect l="0" t="0" r="r" b="b"/>
                <a:pathLst>
                  <a:path w="297" h="40">
                    <a:moveTo>
                      <a:pt x="0" y="22"/>
                    </a:moveTo>
                    <a:cubicBezTo>
                      <a:pt x="0" y="31"/>
                      <a:pt x="10" y="40"/>
                      <a:pt x="20" y="40"/>
                    </a:cubicBezTo>
                    <a:lnTo>
                      <a:pt x="273" y="40"/>
                    </a:lnTo>
                    <a:cubicBezTo>
                      <a:pt x="296" y="40"/>
                      <a:pt x="297" y="0"/>
                      <a:pt x="270" y="0"/>
                    </a:cubicBezTo>
                    <a:lnTo>
                      <a:pt x="25" y="0"/>
                    </a:lnTo>
                    <a:cubicBezTo>
                      <a:pt x="10" y="0"/>
                      <a:pt x="0" y="7"/>
                      <a:pt x="0" y="2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86" name="Freeform 331">
                <a:extLst>
                  <a:ext uri="{FF2B5EF4-FFF2-40B4-BE49-F238E27FC236}">
                    <a16:creationId xmlns:a16="http://schemas.microsoft.com/office/drawing/2014/main" id="{8793E121-E2F5-410D-BFF4-8A631C35FAC1}"/>
                  </a:ext>
                </a:extLst>
              </p:cNvPr>
              <p:cNvSpPr>
                <a:spLocks/>
              </p:cNvSpPr>
              <p:nvPr/>
            </p:nvSpPr>
            <p:spPr bwMode="auto">
              <a:xfrm>
                <a:off x="2667001" y="5461000"/>
                <a:ext cx="146050" cy="19050"/>
              </a:xfrm>
              <a:custGeom>
                <a:avLst/>
                <a:gdLst>
                  <a:gd name="T0" fmla="*/ 0 w 300"/>
                  <a:gd name="T1" fmla="*/ 18 h 40"/>
                  <a:gd name="T2" fmla="*/ 25 w 300"/>
                  <a:gd name="T3" fmla="*/ 40 h 40"/>
                  <a:gd name="T4" fmla="*/ 270 w 300"/>
                  <a:gd name="T5" fmla="*/ 40 h 40"/>
                  <a:gd name="T6" fmla="*/ 268 w 300"/>
                  <a:gd name="T7" fmla="*/ 0 h 40"/>
                  <a:gd name="T8" fmla="*/ 20 w 300"/>
                  <a:gd name="T9" fmla="*/ 0 h 40"/>
                  <a:gd name="T10" fmla="*/ 0 w 300"/>
                  <a:gd name="T11" fmla="*/ 18 h 40"/>
                </a:gdLst>
                <a:ahLst/>
                <a:cxnLst>
                  <a:cxn ang="0">
                    <a:pos x="T0" y="T1"/>
                  </a:cxn>
                  <a:cxn ang="0">
                    <a:pos x="T2" y="T3"/>
                  </a:cxn>
                  <a:cxn ang="0">
                    <a:pos x="T4" y="T5"/>
                  </a:cxn>
                  <a:cxn ang="0">
                    <a:pos x="T6" y="T7"/>
                  </a:cxn>
                  <a:cxn ang="0">
                    <a:pos x="T8" y="T9"/>
                  </a:cxn>
                  <a:cxn ang="0">
                    <a:pos x="T10" y="T11"/>
                  </a:cxn>
                </a:cxnLst>
                <a:rect l="0" t="0" r="r" b="b"/>
                <a:pathLst>
                  <a:path w="300" h="40">
                    <a:moveTo>
                      <a:pt x="0" y="18"/>
                    </a:moveTo>
                    <a:cubicBezTo>
                      <a:pt x="0" y="33"/>
                      <a:pt x="10" y="40"/>
                      <a:pt x="25" y="40"/>
                    </a:cubicBezTo>
                    <a:lnTo>
                      <a:pt x="270" y="40"/>
                    </a:lnTo>
                    <a:cubicBezTo>
                      <a:pt x="295" y="40"/>
                      <a:pt x="300" y="0"/>
                      <a:pt x="268" y="0"/>
                    </a:cubicBezTo>
                    <a:lnTo>
                      <a:pt x="20" y="0"/>
                    </a:lnTo>
                    <a:cubicBezTo>
                      <a:pt x="10" y="0"/>
                      <a:pt x="0" y="9"/>
                      <a:pt x="0" y="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87" name="Freeform 332">
                <a:extLst>
                  <a:ext uri="{FF2B5EF4-FFF2-40B4-BE49-F238E27FC236}">
                    <a16:creationId xmlns:a16="http://schemas.microsoft.com/office/drawing/2014/main" id="{389F0A16-8FB6-441D-9A7D-13D69784F9DA}"/>
                  </a:ext>
                </a:extLst>
              </p:cNvPr>
              <p:cNvSpPr>
                <a:spLocks/>
              </p:cNvSpPr>
              <p:nvPr/>
            </p:nvSpPr>
            <p:spPr bwMode="auto">
              <a:xfrm>
                <a:off x="2667001" y="5286375"/>
                <a:ext cx="146050" cy="19050"/>
              </a:xfrm>
              <a:custGeom>
                <a:avLst/>
                <a:gdLst>
                  <a:gd name="T0" fmla="*/ 0 w 301"/>
                  <a:gd name="T1" fmla="*/ 18 h 40"/>
                  <a:gd name="T2" fmla="*/ 25 w 301"/>
                  <a:gd name="T3" fmla="*/ 40 h 40"/>
                  <a:gd name="T4" fmla="*/ 266 w 301"/>
                  <a:gd name="T5" fmla="*/ 40 h 40"/>
                  <a:gd name="T6" fmla="*/ 273 w 301"/>
                  <a:gd name="T7" fmla="*/ 0 h 40"/>
                  <a:gd name="T8" fmla="*/ 20 w 301"/>
                  <a:gd name="T9" fmla="*/ 0 h 40"/>
                  <a:gd name="T10" fmla="*/ 0 w 301"/>
                  <a:gd name="T11" fmla="*/ 18 h 40"/>
                </a:gdLst>
                <a:ahLst/>
                <a:cxnLst>
                  <a:cxn ang="0">
                    <a:pos x="T0" y="T1"/>
                  </a:cxn>
                  <a:cxn ang="0">
                    <a:pos x="T2" y="T3"/>
                  </a:cxn>
                  <a:cxn ang="0">
                    <a:pos x="T4" y="T5"/>
                  </a:cxn>
                  <a:cxn ang="0">
                    <a:pos x="T6" y="T7"/>
                  </a:cxn>
                  <a:cxn ang="0">
                    <a:pos x="T8" y="T9"/>
                  </a:cxn>
                  <a:cxn ang="0">
                    <a:pos x="T10" y="T11"/>
                  </a:cxn>
                </a:cxnLst>
                <a:rect l="0" t="0" r="r" b="b"/>
                <a:pathLst>
                  <a:path w="301" h="40">
                    <a:moveTo>
                      <a:pt x="0" y="18"/>
                    </a:moveTo>
                    <a:cubicBezTo>
                      <a:pt x="0" y="33"/>
                      <a:pt x="10" y="40"/>
                      <a:pt x="25" y="40"/>
                    </a:cubicBezTo>
                    <a:lnTo>
                      <a:pt x="266" y="40"/>
                    </a:lnTo>
                    <a:cubicBezTo>
                      <a:pt x="301" y="40"/>
                      <a:pt x="295" y="0"/>
                      <a:pt x="273" y="0"/>
                    </a:cubicBezTo>
                    <a:lnTo>
                      <a:pt x="20" y="0"/>
                    </a:lnTo>
                    <a:cubicBezTo>
                      <a:pt x="10" y="0"/>
                      <a:pt x="0" y="9"/>
                      <a:pt x="0" y="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88" name="Freeform 333">
                <a:extLst>
                  <a:ext uri="{FF2B5EF4-FFF2-40B4-BE49-F238E27FC236}">
                    <a16:creationId xmlns:a16="http://schemas.microsoft.com/office/drawing/2014/main" id="{B169574B-0C8F-4ADE-8343-FA813C9D115C}"/>
                  </a:ext>
                </a:extLst>
              </p:cNvPr>
              <p:cNvSpPr>
                <a:spLocks/>
              </p:cNvSpPr>
              <p:nvPr/>
            </p:nvSpPr>
            <p:spPr bwMode="auto">
              <a:xfrm>
                <a:off x="2667001" y="5394325"/>
                <a:ext cx="147638" cy="19050"/>
              </a:xfrm>
              <a:custGeom>
                <a:avLst/>
                <a:gdLst>
                  <a:gd name="T0" fmla="*/ 0 w 304"/>
                  <a:gd name="T1" fmla="*/ 18 h 40"/>
                  <a:gd name="T2" fmla="*/ 31 w 304"/>
                  <a:gd name="T3" fmla="*/ 40 h 40"/>
                  <a:gd name="T4" fmla="*/ 261 w 304"/>
                  <a:gd name="T5" fmla="*/ 40 h 40"/>
                  <a:gd name="T6" fmla="*/ 273 w 304"/>
                  <a:gd name="T7" fmla="*/ 0 h 40"/>
                  <a:gd name="T8" fmla="*/ 16 w 304"/>
                  <a:gd name="T9" fmla="*/ 0 h 40"/>
                  <a:gd name="T10" fmla="*/ 0 w 304"/>
                  <a:gd name="T11" fmla="*/ 18 h 40"/>
                </a:gdLst>
                <a:ahLst/>
                <a:cxnLst>
                  <a:cxn ang="0">
                    <a:pos x="T0" y="T1"/>
                  </a:cxn>
                  <a:cxn ang="0">
                    <a:pos x="T2" y="T3"/>
                  </a:cxn>
                  <a:cxn ang="0">
                    <a:pos x="T4" y="T5"/>
                  </a:cxn>
                  <a:cxn ang="0">
                    <a:pos x="T6" y="T7"/>
                  </a:cxn>
                  <a:cxn ang="0">
                    <a:pos x="T8" y="T9"/>
                  </a:cxn>
                  <a:cxn ang="0">
                    <a:pos x="T10" y="T11"/>
                  </a:cxn>
                </a:cxnLst>
                <a:rect l="0" t="0" r="r" b="b"/>
                <a:pathLst>
                  <a:path w="304" h="40">
                    <a:moveTo>
                      <a:pt x="0" y="18"/>
                    </a:moveTo>
                    <a:cubicBezTo>
                      <a:pt x="0" y="36"/>
                      <a:pt x="14" y="40"/>
                      <a:pt x="31" y="40"/>
                    </a:cubicBezTo>
                    <a:lnTo>
                      <a:pt x="261" y="40"/>
                    </a:lnTo>
                    <a:cubicBezTo>
                      <a:pt x="304" y="40"/>
                      <a:pt x="294" y="0"/>
                      <a:pt x="273" y="0"/>
                    </a:cubicBezTo>
                    <a:lnTo>
                      <a:pt x="16" y="0"/>
                    </a:lnTo>
                    <a:cubicBezTo>
                      <a:pt x="9" y="0"/>
                      <a:pt x="0" y="11"/>
                      <a:pt x="0" y="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89" name="Freeform 334">
                <a:extLst>
                  <a:ext uri="{FF2B5EF4-FFF2-40B4-BE49-F238E27FC236}">
                    <a16:creationId xmlns:a16="http://schemas.microsoft.com/office/drawing/2014/main" id="{26042898-EFA6-45B0-8CBD-0A68734C9033}"/>
                  </a:ext>
                </a:extLst>
              </p:cNvPr>
              <p:cNvSpPr>
                <a:spLocks/>
              </p:cNvSpPr>
              <p:nvPr/>
            </p:nvSpPr>
            <p:spPr bwMode="auto">
              <a:xfrm>
                <a:off x="2667001" y="5502275"/>
                <a:ext cx="142875" cy="19050"/>
              </a:xfrm>
              <a:custGeom>
                <a:avLst/>
                <a:gdLst>
                  <a:gd name="T0" fmla="*/ 0 w 295"/>
                  <a:gd name="T1" fmla="*/ 17 h 37"/>
                  <a:gd name="T2" fmla="*/ 18 w 295"/>
                  <a:gd name="T3" fmla="*/ 37 h 37"/>
                  <a:gd name="T4" fmla="*/ 277 w 295"/>
                  <a:gd name="T5" fmla="*/ 37 h 37"/>
                  <a:gd name="T6" fmla="*/ 277 w 295"/>
                  <a:gd name="T7" fmla="*/ 0 h 37"/>
                  <a:gd name="T8" fmla="*/ 18 w 295"/>
                  <a:gd name="T9" fmla="*/ 0 h 37"/>
                  <a:gd name="T10" fmla="*/ 0 w 295"/>
                  <a:gd name="T11" fmla="*/ 17 h 37"/>
                </a:gdLst>
                <a:ahLst/>
                <a:cxnLst>
                  <a:cxn ang="0">
                    <a:pos x="T0" y="T1"/>
                  </a:cxn>
                  <a:cxn ang="0">
                    <a:pos x="T2" y="T3"/>
                  </a:cxn>
                  <a:cxn ang="0">
                    <a:pos x="T4" y="T5"/>
                  </a:cxn>
                  <a:cxn ang="0">
                    <a:pos x="T6" y="T7"/>
                  </a:cxn>
                  <a:cxn ang="0">
                    <a:pos x="T8" y="T9"/>
                  </a:cxn>
                  <a:cxn ang="0">
                    <a:pos x="T10" y="T11"/>
                  </a:cxn>
                </a:cxnLst>
                <a:rect l="0" t="0" r="r" b="b"/>
                <a:pathLst>
                  <a:path w="295" h="37">
                    <a:moveTo>
                      <a:pt x="0" y="17"/>
                    </a:moveTo>
                    <a:cubicBezTo>
                      <a:pt x="0" y="28"/>
                      <a:pt x="7" y="37"/>
                      <a:pt x="18" y="37"/>
                    </a:cubicBezTo>
                    <a:lnTo>
                      <a:pt x="277" y="37"/>
                    </a:lnTo>
                    <a:cubicBezTo>
                      <a:pt x="295" y="37"/>
                      <a:pt x="295" y="0"/>
                      <a:pt x="277" y="0"/>
                    </a:cubicBezTo>
                    <a:lnTo>
                      <a:pt x="18" y="0"/>
                    </a:lnTo>
                    <a:cubicBezTo>
                      <a:pt x="8" y="0"/>
                      <a:pt x="0" y="9"/>
                      <a:pt x="0" y="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90" name="Freeform 335">
                <a:extLst>
                  <a:ext uri="{FF2B5EF4-FFF2-40B4-BE49-F238E27FC236}">
                    <a16:creationId xmlns:a16="http://schemas.microsoft.com/office/drawing/2014/main" id="{E622C623-8F0D-4DE5-BD1B-89D0F53B6F5C}"/>
                  </a:ext>
                </a:extLst>
              </p:cNvPr>
              <p:cNvSpPr>
                <a:spLocks/>
              </p:cNvSpPr>
              <p:nvPr/>
            </p:nvSpPr>
            <p:spPr bwMode="auto">
              <a:xfrm>
                <a:off x="2667001" y="5245100"/>
                <a:ext cx="144463" cy="19050"/>
              </a:xfrm>
              <a:custGeom>
                <a:avLst/>
                <a:gdLst>
                  <a:gd name="T0" fmla="*/ 0 w 298"/>
                  <a:gd name="T1" fmla="*/ 20 h 38"/>
                  <a:gd name="T2" fmla="*/ 18 w 298"/>
                  <a:gd name="T3" fmla="*/ 38 h 38"/>
                  <a:gd name="T4" fmla="*/ 273 w 298"/>
                  <a:gd name="T5" fmla="*/ 38 h 38"/>
                  <a:gd name="T6" fmla="*/ 277 w 298"/>
                  <a:gd name="T7" fmla="*/ 0 h 38"/>
                  <a:gd name="T8" fmla="*/ 18 w 298"/>
                  <a:gd name="T9" fmla="*/ 0 h 38"/>
                  <a:gd name="T10" fmla="*/ 0 w 298"/>
                  <a:gd name="T11" fmla="*/ 20 h 38"/>
                </a:gdLst>
                <a:ahLst/>
                <a:cxnLst>
                  <a:cxn ang="0">
                    <a:pos x="T0" y="T1"/>
                  </a:cxn>
                  <a:cxn ang="0">
                    <a:pos x="T2" y="T3"/>
                  </a:cxn>
                  <a:cxn ang="0">
                    <a:pos x="T4" y="T5"/>
                  </a:cxn>
                  <a:cxn ang="0">
                    <a:pos x="T6" y="T7"/>
                  </a:cxn>
                  <a:cxn ang="0">
                    <a:pos x="T8" y="T9"/>
                  </a:cxn>
                  <a:cxn ang="0">
                    <a:pos x="T10" y="T11"/>
                  </a:cxn>
                </a:cxnLst>
                <a:rect l="0" t="0" r="r" b="b"/>
                <a:pathLst>
                  <a:path w="298" h="38">
                    <a:moveTo>
                      <a:pt x="0" y="20"/>
                    </a:moveTo>
                    <a:cubicBezTo>
                      <a:pt x="0" y="29"/>
                      <a:pt x="8" y="38"/>
                      <a:pt x="18" y="38"/>
                    </a:cubicBezTo>
                    <a:lnTo>
                      <a:pt x="273" y="38"/>
                    </a:lnTo>
                    <a:cubicBezTo>
                      <a:pt x="298" y="38"/>
                      <a:pt x="294" y="0"/>
                      <a:pt x="277" y="0"/>
                    </a:cubicBezTo>
                    <a:lnTo>
                      <a:pt x="18" y="0"/>
                    </a:lnTo>
                    <a:cubicBezTo>
                      <a:pt x="6" y="0"/>
                      <a:pt x="0" y="8"/>
                      <a:pt x="0"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91" name="Freeform 336">
                <a:extLst>
                  <a:ext uri="{FF2B5EF4-FFF2-40B4-BE49-F238E27FC236}">
                    <a16:creationId xmlns:a16="http://schemas.microsoft.com/office/drawing/2014/main" id="{27930147-E0A4-44F0-B40F-1E30E211720C}"/>
                  </a:ext>
                </a:extLst>
              </p:cNvPr>
              <p:cNvSpPr>
                <a:spLocks/>
              </p:cNvSpPr>
              <p:nvPr/>
            </p:nvSpPr>
            <p:spPr bwMode="auto">
              <a:xfrm>
                <a:off x="2555876" y="5248275"/>
                <a:ext cx="87313" cy="71438"/>
              </a:xfrm>
              <a:custGeom>
                <a:avLst/>
                <a:gdLst>
                  <a:gd name="T0" fmla="*/ 71 w 179"/>
                  <a:gd name="T1" fmla="*/ 79 h 145"/>
                  <a:gd name="T2" fmla="*/ 22 w 179"/>
                  <a:gd name="T3" fmla="*/ 42 h 145"/>
                  <a:gd name="T4" fmla="*/ 5 w 179"/>
                  <a:gd name="T5" fmla="*/ 68 h 145"/>
                  <a:gd name="T6" fmla="*/ 51 w 179"/>
                  <a:gd name="T7" fmla="*/ 119 h 145"/>
                  <a:gd name="T8" fmla="*/ 131 w 179"/>
                  <a:gd name="T9" fmla="*/ 75 h 145"/>
                  <a:gd name="T10" fmla="*/ 179 w 179"/>
                  <a:gd name="T11" fmla="*/ 24 h 145"/>
                  <a:gd name="T12" fmla="*/ 161 w 179"/>
                  <a:gd name="T13" fmla="*/ 0 h 145"/>
                  <a:gd name="T14" fmla="*/ 71 w 179"/>
                  <a:gd name="T15" fmla="*/ 79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45">
                    <a:moveTo>
                      <a:pt x="71" y="79"/>
                    </a:moveTo>
                    <a:cubicBezTo>
                      <a:pt x="54" y="68"/>
                      <a:pt x="41" y="42"/>
                      <a:pt x="22" y="42"/>
                    </a:cubicBezTo>
                    <a:cubicBezTo>
                      <a:pt x="7" y="42"/>
                      <a:pt x="0" y="57"/>
                      <a:pt x="5" y="68"/>
                    </a:cubicBezTo>
                    <a:lnTo>
                      <a:pt x="51" y="119"/>
                    </a:lnTo>
                    <a:cubicBezTo>
                      <a:pt x="76" y="145"/>
                      <a:pt x="86" y="121"/>
                      <a:pt x="131" y="75"/>
                    </a:cubicBezTo>
                    <a:cubicBezTo>
                      <a:pt x="138" y="68"/>
                      <a:pt x="179" y="31"/>
                      <a:pt x="179" y="24"/>
                    </a:cubicBezTo>
                    <a:cubicBezTo>
                      <a:pt x="179" y="12"/>
                      <a:pt x="177" y="0"/>
                      <a:pt x="161" y="0"/>
                    </a:cubicBezTo>
                    <a:cubicBezTo>
                      <a:pt x="143" y="0"/>
                      <a:pt x="90" y="66"/>
                      <a:pt x="71" y="7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92" name="Freeform 337">
                <a:extLst>
                  <a:ext uri="{FF2B5EF4-FFF2-40B4-BE49-F238E27FC236}">
                    <a16:creationId xmlns:a16="http://schemas.microsoft.com/office/drawing/2014/main" id="{9C60FE6B-41F4-4942-B2EC-3BD33B608F91}"/>
                  </a:ext>
                </a:extLst>
              </p:cNvPr>
              <p:cNvSpPr>
                <a:spLocks/>
              </p:cNvSpPr>
              <p:nvPr/>
            </p:nvSpPr>
            <p:spPr bwMode="auto">
              <a:xfrm>
                <a:off x="2547938" y="5351463"/>
                <a:ext cx="95250" cy="71438"/>
              </a:xfrm>
              <a:custGeom>
                <a:avLst/>
                <a:gdLst>
                  <a:gd name="T0" fmla="*/ 84 w 195"/>
                  <a:gd name="T1" fmla="*/ 82 h 144"/>
                  <a:gd name="T2" fmla="*/ 40 w 195"/>
                  <a:gd name="T3" fmla="*/ 42 h 144"/>
                  <a:gd name="T4" fmla="*/ 36 w 195"/>
                  <a:gd name="T5" fmla="*/ 88 h 144"/>
                  <a:gd name="T6" fmla="*/ 145 w 195"/>
                  <a:gd name="T7" fmla="*/ 78 h 144"/>
                  <a:gd name="T8" fmla="*/ 171 w 195"/>
                  <a:gd name="T9" fmla="*/ 51 h 144"/>
                  <a:gd name="T10" fmla="*/ 195 w 195"/>
                  <a:gd name="T11" fmla="*/ 18 h 144"/>
                  <a:gd name="T12" fmla="*/ 175 w 195"/>
                  <a:gd name="T13" fmla="*/ 0 h 144"/>
                  <a:gd name="T14" fmla="*/ 150 w 195"/>
                  <a:gd name="T15" fmla="*/ 17 h 144"/>
                  <a:gd name="T16" fmla="*/ 84 w 195"/>
                  <a:gd name="T17" fmla="*/ 8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144">
                    <a:moveTo>
                      <a:pt x="84" y="82"/>
                    </a:moveTo>
                    <a:cubicBezTo>
                      <a:pt x="81" y="77"/>
                      <a:pt x="49" y="42"/>
                      <a:pt x="40" y="42"/>
                    </a:cubicBezTo>
                    <a:cubicBezTo>
                      <a:pt x="33" y="42"/>
                      <a:pt x="0" y="52"/>
                      <a:pt x="36" y="88"/>
                    </a:cubicBezTo>
                    <a:cubicBezTo>
                      <a:pt x="93" y="144"/>
                      <a:pt x="79" y="143"/>
                      <a:pt x="145" y="78"/>
                    </a:cubicBezTo>
                    <a:lnTo>
                      <a:pt x="171" y="51"/>
                    </a:lnTo>
                    <a:cubicBezTo>
                      <a:pt x="181" y="41"/>
                      <a:pt x="195" y="33"/>
                      <a:pt x="195" y="18"/>
                    </a:cubicBezTo>
                    <a:cubicBezTo>
                      <a:pt x="195" y="5"/>
                      <a:pt x="187" y="0"/>
                      <a:pt x="175" y="0"/>
                    </a:cubicBezTo>
                    <a:cubicBezTo>
                      <a:pt x="164" y="0"/>
                      <a:pt x="157" y="11"/>
                      <a:pt x="150" y="17"/>
                    </a:cubicBezTo>
                    <a:cubicBezTo>
                      <a:pt x="137" y="31"/>
                      <a:pt x="93" y="76"/>
                      <a:pt x="84" y="8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93" name="Freeform 338">
                <a:extLst>
                  <a:ext uri="{FF2B5EF4-FFF2-40B4-BE49-F238E27FC236}">
                    <a16:creationId xmlns:a16="http://schemas.microsoft.com/office/drawing/2014/main" id="{262D0CE2-E7DE-4D1A-AA51-7E8AAAEAA137}"/>
                  </a:ext>
                </a:extLst>
              </p:cNvPr>
              <p:cNvSpPr>
                <a:spLocks/>
              </p:cNvSpPr>
              <p:nvPr/>
            </p:nvSpPr>
            <p:spPr bwMode="auto">
              <a:xfrm>
                <a:off x="2557463" y="5456238"/>
                <a:ext cx="85725" cy="76200"/>
              </a:xfrm>
              <a:custGeom>
                <a:avLst/>
                <a:gdLst>
                  <a:gd name="T0" fmla="*/ 66 w 177"/>
                  <a:gd name="T1" fmla="*/ 91 h 157"/>
                  <a:gd name="T2" fmla="*/ 46 w 177"/>
                  <a:gd name="T3" fmla="*/ 70 h 157"/>
                  <a:gd name="T4" fmla="*/ 22 w 177"/>
                  <a:gd name="T5" fmla="*/ 51 h 157"/>
                  <a:gd name="T6" fmla="*/ 1 w 177"/>
                  <a:gd name="T7" fmla="*/ 73 h 157"/>
                  <a:gd name="T8" fmla="*/ 20 w 177"/>
                  <a:gd name="T9" fmla="*/ 97 h 157"/>
                  <a:gd name="T10" fmla="*/ 153 w 177"/>
                  <a:gd name="T11" fmla="*/ 61 h 157"/>
                  <a:gd name="T12" fmla="*/ 177 w 177"/>
                  <a:gd name="T13" fmla="*/ 23 h 157"/>
                  <a:gd name="T14" fmla="*/ 147 w 177"/>
                  <a:gd name="T15" fmla="*/ 12 h 157"/>
                  <a:gd name="T16" fmla="*/ 66 w 177"/>
                  <a:gd name="T17" fmla="*/ 9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57">
                    <a:moveTo>
                      <a:pt x="66" y="91"/>
                    </a:moveTo>
                    <a:cubicBezTo>
                      <a:pt x="61" y="83"/>
                      <a:pt x="53" y="77"/>
                      <a:pt x="46" y="70"/>
                    </a:cubicBezTo>
                    <a:cubicBezTo>
                      <a:pt x="41" y="64"/>
                      <a:pt x="31" y="51"/>
                      <a:pt x="22" y="51"/>
                    </a:cubicBezTo>
                    <a:cubicBezTo>
                      <a:pt x="9" y="51"/>
                      <a:pt x="0" y="61"/>
                      <a:pt x="1" y="73"/>
                    </a:cubicBezTo>
                    <a:cubicBezTo>
                      <a:pt x="3" y="84"/>
                      <a:pt x="14" y="91"/>
                      <a:pt x="20" y="97"/>
                    </a:cubicBezTo>
                    <a:cubicBezTo>
                      <a:pt x="78" y="155"/>
                      <a:pt x="56" y="157"/>
                      <a:pt x="153" y="61"/>
                    </a:cubicBezTo>
                    <a:cubicBezTo>
                      <a:pt x="169" y="45"/>
                      <a:pt x="177" y="43"/>
                      <a:pt x="177" y="23"/>
                    </a:cubicBezTo>
                    <a:cubicBezTo>
                      <a:pt x="177" y="18"/>
                      <a:pt x="165" y="0"/>
                      <a:pt x="147" y="12"/>
                    </a:cubicBezTo>
                    <a:cubicBezTo>
                      <a:pt x="133" y="22"/>
                      <a:pt x="84" y="79"/>
                      <a:pt x="66" y="9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grpSp>
      </p:grpSp>
      <p:sp>
        <p:nvSpPr>
          <p:cNvPr id="53" name="Elipse 52">
            <a:extLst>
              <a:ext uri="{FF2B5EF4-FFF2-40B4-BE49-F238E27FC236}">
                <a16:creationId xmlns:a16="http://schemas.microsoft.com/office/drawing/2014/main" id="{9F6C8EB7-93E6-4F07-AB85-310F37157789}"/>
              </a:ext>
            </a:extLst>
          </p:cNvPr>
          <p:cNvSpPr/>
          <p:nvPr/>
        </p:nvSpPr>
        <p:spPr>
          <a:xfrm>
            <a:off x="557185" y="3826285"/>
            <a:ext cx="663665" cy="663665"/>
          </a:xfrm>
          <a:prstGeom prst="ellipse">
            <a:avLst/>
          </a:prstGeom>
          <a:solidFill>
            <a:srgbClr val="90A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73" name="Grupo 460">
            <a:extLst>
              <a:ext uri="{FF2B5EF4-FFF2-40B4-BE49-F238E27FC236}">
                <a16:creationId xmlns:a16="http://schemas.microsoft.com/office/drawing/2014/main" id="{57AE8547-F70F-4D28-86B1-6929147A9AA5}"/>
              </a:ext>
            </a:extLst>
          </p:cNvPr>
          <p:cNvGrpSpPr/>
          <p:nvPr/>
        </p:nvGrpSpPr>
        <p:grpSpPr>
          <a:xfrm>
            <a:off x="685933" y="3960376"/>
            <a:ext cx="393352" cy="390764"/>
            <a:chOff x="9283701" y="1285875"/>
            <a:chExt cx="482601" cy="479426"/>
          </a:xfrm>
          <a:solidFill>
            <a:schemeClr val="bg1"/>
          </a:solidFill>
        </p:grpSpPr>
        <p:sp>
          <p:nvSpPr>
            <p:cNvPr id="74" name="Freeform 14">
              <a:extLst>
                <a:ext uri="{FF2B5EF4-FFF2-40B4-BE49-F238E27FC236}">
                  <a16:creationId xmlns:a16="http://schemas.microsoft.com/office/drawing/2014/main" id="{5842A667-3007-43AD-8E17-E25E0B9122AB}"/>
                </a:ext>
              </a:extLst>
            </p:cNvPr>
            <p:cNvSpPr>
              <a:spLocks noEditPoints="1"/>
            </p:cNvSpPr>
            <p:nvPr/>
          </p:nvSpPr>
          <p:spPr bwMode="auto">
            <a:xfrm>
              <a:off x="9283701" y="1341438"/>
              <a:ext cx="427038" cy="423863"/>
            </a:xfrm>
            <a:custGeom>
              <a:avLst/>
              <a:gdLst>
                <a:gd name="T0" fmla="*/ 412 w 874"/>
                <a:gd name="T1" fmla="*/ 55 h 869"/>
                <a:gd name="T2" fmla="*/ 167 w 874"/>
                <a:gd name="T3" fmla="*/ 173 h 869"/>
                <a:gd name="T4" fmla="*/ 113 w 874"/>
                <a:gd name="T5" fmla="*/ 243 h 869"/>
                <a:gd name="T6" fmla="*/ 114 w 874"/>
                <a:gd name="T7" fmla="*/ 627 h 869"/>
                <a:gd name="T8" fmla="*/ 117 w 874"/>
                <a:gd name="T9" fmla="*/ 632 h 869"/>
                <a:gd name="T10" fmla="*/ 127 w 874"/>
                <a:gd name="T11" fmla="*/ 663 h 869"/>
                <a:gd name="T12" fmla="*/ 114 w 874"/>
                <a:gd name="T13" fmla="*/ 680 h 869"/>
                <a:gd name="T14" fmla="*/ 90 w 874"/>
                <a:gd name="T15" fmla="*/ 681 h 869"/>
                <a:gd name="T16" fmla="*/ 53 w 874"/>
                <a:gd name="T17" fmla="*/ 628 h 869"/>
                <a:gd name="T18" fmla="*/ 52 w 874"/>
                <a:gd name="T19" fmla="*/ 627 h 869"/>
                <a:gd name="T20" fmla="*/ 10 w 874"/>
                <a:gd name="T21" fmla="*/ 499 h 869"/>
                <a:gd name="T22" fmla="*/ 99 w 874"/>
                <a:gd name="T23" fmla="*/ 169 h 869"/>
                <a:gd name="T24" fmla="*/ 161 w 874"/>
                <a:gd name="T25" fmla="*/ 105 h 869"/>
                <a:gd name="T26" fmla="*/ 162 w 874"/>
                <a:gd name="T27" fmla="*/ 104 h 869"/>
                <a:gd name="T28" fmla="*/ 365 w 874"/>
                <a:gd name="T29" fmla="*/ 7 h 869"/>
                <a:gd name="T30" fmla="*/ 446 w 874"/>
                <a:gd name="T31" fmla="*/ 2 h 869"/>
                <a:gd name="T32" fmla="*/ 463 w 874"/>
                <a:gd name="T33" fmla="*/ 18 h 869"/>
                <a:gd name="T34" fmla="*/ 465 w 874"/>
                <a:gd name="T35" fmla="*/ 39 h 869"/>
                <a:gd name="T36" fmla="*/ 465 w 874"/>
                <a:gd name="T37" fmla="*/ 287 h 869"/>
                <a:gd name="T38" fmla="*/ 502 w 874"/>
                <a:gd name="T39" fmla="*/ 408 h 869"/>
                <a:gd name="T40" fmla="*/ 783 w 874"/>
                <a:gd name="T41" fmla="*/ 407 h 869"/>
                <a:gd name="T42" fmla="*/ 842 w 874"/>
                <a:gd name="T43" fmla="*/ 407 h 869"/>
                <a:gd name="T44" fmla="*/ 868 w 874"/>
                <a:gd name="T45" fmla="*/ 494 h 869"/>
                <a:gd name="T46" fmla="*/ 830 w 874"/>
                <a:gd name="T47" fmla="*/ 615 h 869"/>
                <a:gd name="T48" fmla="*/ 776 w 874"/>
                <a:gd name="T49" fmla="*/ 701 h 869"/>
                <a:gd name="T50" fmla="*/ 753 w 874"/>
                <a:gd name="T51" fmla="*/ 728 h 869"/>
                <a:gd name="T52" fmla="*/ 745 w 874"/>
                <a:gd name="T53" fmla="*/ 735 h 869"/>
                <a:gd name="T54" fmla="*/ 692 w 874"/>
                <a:gd name="T55" fmla="*/ 782 h 869"/>
                <a:gd name="T56" fmla="*/ 632 w 874"/>
                <a:gd name="T57" fmla="*/ 820 h 869"/>
                <a:gd name="T58" fmla="*/ 415 w 874"/>
                <a:gd name="T59" fmla="*/ 867 h 869"/>
                <a:gd name="T60" fmla="*/ 215 w 874"/>
                <a:gd name="T61" fmla="*/ 803 h 869"/>
                <a:gd name="T62" fmla="*/ 211 w 874"/>
                <a:gd name="T63" fmla="*/ 800 h 869"/>
                <a:gd name="T64" fmla="*/ 195 w 874"/>
                <a:gd name="T65" fmla="*/ 781 h 869"/>
                <a:gd name="T66" fmla="*/ 196 w 874"/>
                <a:gd name="T67" fmla="*/ 764 h 869"/>
                <a:gd name="T68" fmla="*/ 238 w 874"/>
                <a:gd name="T69" fmla="*/ 754 h 869"/>
                <a:gd name="T70" fmla="*/ 240 w 874"/>
                <a:gd name="T71" fmla="*/ 755 h 869"/>
                <a:gd name="T72" fmla="*/ 293 w 874"/>
                <a:gd name="T73" fmla="*/ 783 h 869"/>
                <a:gd name="T74" fmla="*/ 407 w 874"/>
                <a:gd name="T75" fmla="*/ 813 h 869"/>
                <a:gd name="T76" fmla="*/ 530 w 874"/>
                <a:gd name="T77" fmla="*/ 802 h 869"/>
                <a:gd name="T78" fmla="*/ 538 w 874"/>
                <a:gd name="T79" fmla="*/ 737 h 869"/>
                <a:gd name="T80" fmla="*/ 531 w 874"/>
                <a:gd name="T81" fmla="*/ 720 h 869"/>
                <a:gd name="T82" fmla="*/ 497 w 874"/>
                <a:gd name="T83" fmla="*/ 641 h 869"/>
                <a:gd name="T84" fmla="*/ 430 w 874"/>
                <a:gd name="T85" fmla="*/ 483 h 869"/>
                <a:gd name="T86" fmla="*/ 426 w 874"/>
                <a:gd name="T87" fmla="*/ 475 h 869"/>
                <a:gd name="T88" fmla="*/ 412 w 874"/>
                <a:gd name="T89" fmla="*/ 72 h 869"/>
                <a:gd name="T90" fmla="*/ 610 w 874"/>
                <a:gd name="T91" fmla="*/ 771 h 869"/>
                <a:gd name="T92" fmla="*/ 715 w 874"/>
                <a:gd name="T93" fmla="*/ 690 h 869"/>
                <a:gd name="T94" fmla="*/ 575 w 874"/>
                <a:gd name="T95" fmla="*/ 687 h 869"/>
                <a:gd name="T96" fmla="*/ 552 w 874"/>
                <a:gd name="T97" fmla="*/ 634 h 869"/>
                <a:gd name="T98" fmla="*/ 779 w 874"/>
                <a:gd name="T99" fmla="*/ 599 h 869"/>
                <a:gd name="T100" fmla="*/ 527 w 874"/>
                <a:gd name="T101" fmla="*/ 574 h 869"/>
                <a:gd name="T102" fmla="*/ 504 w 874"/>
                <a:gd name="T103" fmla="*/ 520 h 869"/>
                <a:gd name="T104" fmla="*/ 810 w 874"/>
                <a:gd name="T105" fmla="*/ 509 h 869"/>
                <a:gd name="T106" fmla="*/ 479 w 874"/>
                <a:gd name="T107" fmla="*/ 461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4" h="869">
                  <a:moveTo>
                    <a:pt x="412" y="72"/>
                  </a:moveTo>
                  <a:lnTo>
                    <a:pt x="412" y="55"/>
                  </a:lnTo>
                  <a:cubicBezTo>
                    <a:pt x="366" y="59"/>
                    <a:pt x="322" y="72"/>
                    <a:pt x="284" y="90"/>
                  </a:cubicBezTo>
                  <a:cubicBezTo>
                    <a:pt x="237" y="112"/>
                    <a:pt x="197" y="141"/>
                    <a:pt x="167" y="173"/>
                  </a:cubicBezTo>
                  <a:cubicBezTo>
                    <a:pt x="157" y="184"/>
                    <a:pt x="148" y="195"/>
                    <a:pt x="138" y="206"/>
                  </a:cubicBezTo>
                  <a:cubicBezTo>
                    <a:pt x="129" y="218"/>
                    <a:pt x="121" y="231"/>
                    <a:pt x="113" y="243"/>
                  </a:cubicBezTo>
                  <a:cubicBezTo>
                    <a:pt x="76" y="305"/>
                    <a:pt x="58" y="371"/>
                    <a:pt x="58" y="435"/>
                  </a:cubicBezTo>
                  <a:cubicBezTo>
                    <a:pt x="58" y="502"/>
                    <a:pt x="77" y="567"/>
                    <a:pt x="114" y="627"/>
                  </a:cubicBezTo>
                  <a:cubicBezTo>
                    <a:pt x="114" y="628"/>
                    <a:pt x="116" y="630"/>
                    <a:pt x="117" y="632"/>
                  </a:cubicBezTo>
                  <a:lnTo>
                    <a:pt x="117" y="632"/>
                  </a:lnTo>
                  <a:cubicBezTo>
                    <a:pt x="123" y="640"/>
                    <a:pt x="130" y="650"/>
                    <a:pt x="127" y="663"/>
                  </a:cubicBezTo>
                  <a:lnTo>
                    <a:pt x="127" y="663"/>
                  </a:lnTo>
                  <a:cubicBezTo>
                    <a:pt x="126" y="664"/>
                    <a:pt x="126" y="665"/>
                    <a:pt x="125" y="667"/>
                  </a:cubicBezTo>
                  <a:cubicBezTo>
                    <a:pt x="123" y="672"/>
                    <a:pt x="119" y="677"/>
                    <a:pt x="114" y="680"/>
                  </a:cubicBezTo>
                  <a:cubicBezTo>
                    <a:pt x="108" y="683"/>
                    <a:pt x="102" y="684"/>
                    <a:pt x="95" y="682"/>
                  </a:cubicBezTo>
                  <a:cubicBezTo>
                    <a:pt x="93" y="682"/>
                    <a:pt x="92" y="682"/>
                    <a:pt x="90" y="681"/>
                  </a:cubicBezTo>
                  <a:cubicBezTo>
                    <a:pt x="77" y="676"/>
                    <a:pt x="59" y="641"/>
                    <a:pt x="53" y="628"/>
                  </a:cubicBezTo>
                  <a:lnTo>
                    <a:pt x="53" y="628"/>
                  </a:lnTo>
                  <a:lnTo>
                    <a:pt x="52" y="627"/>
                  </a:lnTo>
                  <a:lnTo>
                    <a:pt x="52" y="627"/>
                  </a:lnTo>
                  <a:cubicBezTo>
                    <a:pt x="42" y="608"/>
                    <a:pt x="34" y="588"/>
                    <a:pt x="27" y="567"/>
                  </a:cubicBezTo>
                  <a:cubicBezTo>
                    <a:pt x="19" y="546"/>
                    <a:pt x="14" y="523"/>
                    <a:pt x="10" y="499"/>
                  </a:cubicBezTo>
                  <a:cubicBezTo>
                    <a:pt x="0" y="439"/>
                    <a:pt x="4" y="381"/>
                    <a:pt x="19" y="327"/>
                  </a:cubicBezTo>
                  <a:cubicBezTo>
                    <a:pt x="35" y="268"/>
                    <a:pt x="63" y="214"/>
                    <a:pt x="99" y="169"/>
                  </a:cubicBezTo>
                  <a:cubicBezTo>
                    <a:pt x="123" y="139"/>
                    <a:pt x="135" y="128"/>
                    <a:pt x="161" y="105"/>
                  </a:cubicBezTo>
                  <a:lnTo>
                    <a:pt x="161" y="105"/>
                  </a:lnTo>
                  <a:lnTo>
                    <a:pt x="162" y="104"/>
                  </a:lnTo>
                  <a:lnTo>
                    <a:pt x="162" y="104"/>
                  </a:lnTo>
                  <a:cubicBezTo>
                    <a:pt x="189" y="80"/>
                    <a:pt x="221" y="60"/>
                    <a:pt x="255" y="44"/>
                  </a:cubicBezTo>
                  <a:cubicBezTo>
                    <a:pt x="290" y="27"/>
                    <a:pt x="328" y="15"/>
                    <a:pt x="365" y="7"/>
                  </a:cubicBezTo>
                  <a:cubicBezTo>
                    <a:pt x="374" y="6"/>
                    <a:pt x="396" y="3"/>
                    <a:pt x="415" y="1"/>
                  </a:cubicBezTo>
                  <a:cubicBezTo>
                    <a:pt x="428" y="0"/>
                    <a:pt x="440" y="0"/>
                    <a:pt x="446" y="2"/>
                  </a:cubicBezTo>
                  <a:lnTo>
                    <a:pt x="446" y="2"/>
                  </a:lnTo>
                  <a:cubicBezTo>
                    <a:pt x="456" y="4"/>
                    <a:pt x="461" y="10"/>
                    <a:pt x="463" y="18"/>
                  </a:cubicBezTo>
                  <a:cubicBezTo>
                    <a:pt x="465" y="24"/>
                    <a:pt x="465" y="31"/>
                    <a:pt x="465" y="39"/>
                  </a:cubicBezTo>
                  <a:lnTo>
                    <a:pt x="465" y="39"/>
                  </a:lnTo>
                  <a:lnTo>
                    <a:pt x="465" y="248"/>
                  </a:lnTo>
                  <a:cubicBezTo>
                    <a:pt x="465" y="252"/>
                    <a:pt x="465" y="268"/>
                    <a:pt x="465" y="287"/>
                  </a:cubicBezTo>
                  <a:cubicBezTo>
                    <a:pt x="464" y="328"/>
                    <a:pt x="464" y="384"/>
                    <a:pt x="465" y="408"/>
                  </a:cubicBezTo>
                  <a:cubicBezTo>
                    <a:pt x="477" y="408"/>
                    <a:pt x="490" y="408"/>
                    <a:pt x="502" y="408"/>
                  </a:cubicBezTo>
                  <a:cubicBezTo>
                    <a:pt x="510" y="407"/>
                    <a:pt x="518" y="407"/>
                    <a:pt x="522" y="407"/>
                  </a:cubicBezTo>
                  <a:lnTo>
                    <a:pt x="783" y="407"/>
                  </a:lnTo>
                  <a:cubicBezTo>
                    <a:pt x="796" y="407"/>
                    <a:pt x="805" y="407"/>
                    <a:pt x="813" y="407"/>
                  </a:cubicBezTo>
                  <a:cubicBezTo>
                    <a:pt x="825" y="407"/>
                    <a:pt x="835" y="407"/>
                    <a:pt x="842" y="407"/>
                  </a:cubicBezTo>
                  <a:cubicBezTo>
                    <a:pt x="873" y="409"/>
                    <a:pt x="874" y="420"/>
                    <a:pt x="871" y="465"/>
                  </a:cubicBezTo>
                  <a:cubicBezTo>
                    <a:pt x="870" y="475"/>
                    <a:pt x="869" y="484"/>
                    <a:pt x="868" y="494"/>
                  </a:cubicBezTo>
                  <a:cubicBezTo>
                    <a:pt x="866" y="504"/>
                    <a:pt x="864" y="513"/>
                    <a:pt x="862" y="522"/>
                  </a:cubicBezTo>
                  <a:cubicBezTo>
                    <a:pt x="855" y="556"/>
                    <a:pt x="844" y="587"/>
                    <a:pt x="830" y="615"/>
                  </a:cubicBezTo>
                  <a:cubicBezTo>
                    <a:pt x="814" y="648"/>
                    <a:pt x="796" y="676"/>
                    <a:pt x="776" y="700"/>
                  </a:cubicBezTo>
                  <a:lnTo>
                    <a:pt x="776" y="701"/>
                  </a:lnTo>
                  <a:lnTo>
                    <a:pt x="754" y="727"/>
                  </a:lnTo>
                  <a:lnTo>
                    <a:pt x="753" y="728"/>
                  </a:lnTo>
                  <a:cubicBezTo>
                    <a:pt x="752" y="730"/>
                    <a:pt x="750" y="731"/>
                    <a:pt x="749" y="732"/>
                  </a:cubicBezTo>
                  <a:cubicBezTo>
                    <a:pt x="747" y="733"/>
                    <a:pt x="746" y="734"/>
                    <a:pt x="745" y="735"/>
                  </a:cubicBezTo>
                  <a:cubicBezTo>
                    <a:pt x="738" y="743"/>
                    <a:pt x="730" y="751"/>
                    <a:pt x="721" y="759"/>
                  </a:cubicBezTo>
                  <a:cubicBezTo>
                    <a:pt x="712" y="767"/>
                    <a:pt x="702" y="775"/>
                    <a:pt x="692" y="782"/>
                  </a:cubicBezTo>
                  <a:cubicBezTo>
                    <a:pt x="682" y="790"/>
                    <a:pt x="672" y="796"/>
                    <a:pt x="663" y="802"/>
                  </a:cubicBezTo>
                  <a:cubicBezTo>
                    <a:pt x="653" y="808"/>
                    <a:pt x="643" y="813"/>
                    <a:pt x="632" y="820"/>
                  </a:cubicBezTo>
                  <a:cubicBezTo>
                    <a:pt x="603" y="836"/>
                    <a:pt x="566" y="849"/>
                    <a:pt x="527" y="858"/>
                  </a:cubicBezTo>
                  <a:cubicBezTo>
                    <a:pt x="491" y="866"/>
                    <a:pt x="452" y="869"/>
                    <a:pt x="415" y="867"/>
                  </a:cubicBezTo>
                  <a:cubicBezTo>
                    <a:pt x="378" y="865"/>
                    <a:pt x="343" y="858"/>
                    <a:pt x="311" y="847"/>
                  </a:cubicBezTo>
                  <a:cubicBezTo>
                    <a:pt x="276" y="836"/>
                    <a:pt x="243" y="820"/>
                    <a:pt x="215" y="803"/>
                  </a:cubicBezTo>
                  <a:lnTo>
                    <a:pt x="215" y="803"/>
                  </a:lnTo>
                  <a:cubicBezTo>
                    <a:pt x="214" y="802"/>
                    <a:pt x="212" y="801"/>
                    <a:pt x="211" y="800"/>
                  </a:cubicBezTo>
                  <a:cubicBezTo>
                    <a:pt x="203" y="796"/>
                    <a:pt x="197" y="792"/>
                    <a:pt x="195" y="781"/>
                  </a:cubicBezTo>
                  <a:lnTo>
                    <a:pt x="195" y="781"/>
                  </a:lnTo>
                  <a:cubicBezTo>
                    <a:pt x="193" y="774"/>
                    <a:pt x="194" y="769"/>
                    <a:pt x="196" y="764"/>
                  </a:cubicBezTo>
                  <a:lnTo>
                    <a:pt x="196" y="764"/>
                  </a:lnTo>
                  <a:cubicBezTo>
                    <a:pt x="199" y="758"/>
                    <a:pt x="204" y="753"/>
                    <a:pt x="209" y="751"/>
                  </a:cubicBezTo>
                  <a:cubicBezTo>
                    <a:pt x="222" y="744"/>
                    <a:pt x="230" y="749"/>
                    <a:pt x="238" y="754"/>
                  </a:cubicBezTo>
                  <a:lnTo>
                    <a:pt x="238" y="754"/>
                  </a:lnTo>
                  <a:lnTo>
                    <a:pt x="240" y="755"/>
                  </a:lnTo>
                  <a:lnTo>
                    <a:pt x="240" y="755"/>
                  </a:lnTo>
                  <a:cubicBezTo>
                    <a:pt x="256" y="765"/>
                    <a:pt x="274" y="775"/>
                    <a:pt x="293" y="783"/>
                  </a:cubicBezTo>
                  <a:cubicBezTo>
                    <a:pt x="311" y="792"/>
                    <a:pt x="330" y="799"/>
                    <a:pt x="350" y="803"/>
                  </a:cubicBezTo>
                  <a:cubicBezTo>
                    <a:pt x="369" y="808"/>
                    <a:pt x="388" y="811"/>
                    <a:pt x="407" y="813"/>
                  </a:cubicBezTo>
                  <a:cubicBezTo>
                    <a:pt x="426" y="815"/>
                    <a:pt x="445" y="815"/>
                    <a:pt x="465" y="813"/>
                  </a:cubicBezTo>
                  <a:cubicBezTo>
                    <a:pt x="479" y="812"/>
                    <a:pt x="507" y="808"/>
                    <a:pt x="530" y="802"/>
                  </a:cubicBezTo>
                  <a:cubicBezTo>
                    <a:pt x="543" y="799"/>
                    <a:pt x="555" y="796"/>
                    <a:pt x="562" y="793"/>
                  </a:cubicBezTo>
                  <a:cubicBezTo>
                    <a:pt x="557" y="781"/>
                    <a:pt x="546" y="755"/>
                    <a:pt x="538" y="737"/>
                  </a:cubicBezTo>
                  <a:cubicBezTo>
                    <a:pt x="535" y="730"/>
                    <a:pt x="532" y="723"/>
                    <a:pt x="531" y="720"/>
                  </a:cubicBezTo>
                  <a:lnTo>
                    <a:pt x="531" y="720"/>
                  </a:lnTo>
                  <a:cubicBezTo>
                    <a:pt x="524" y="705"/>
                    <a:pt x="519" y="692"/>
                    <a:pt x="514" y="680"/>
                  </a:cubicBezTo>
                  <a:cubicBezTo>
                    <a:pt x="508" y="666"/>
                    <a:pt x="502" y="653"/>
                    <a:pt x="497" y="641"/>
                  </a:cubicBezTo>
                  <a:cubicBezTo>
                    <a:pt x="486" y="615"/>
                    <a:pt x="475" y="590"/>
                    <a:pt x="465" y="565"/>
                  </a:cubicBezTo>
                  <a:cubicBezTo>
                    <a:pt x="453" y="538"/>
                    <a:pt x="442" y="510"/>
                    <a:pt x="430" y="483"/>
                  </a:cubicBezTo>
                  <a:cubicBezTo>
                    <a:pt x="429" y="481"/>
                    <a:pt x="428" y="478"/>
                    <a:pt x="426" y="475"/>
                  </a:cubicBezTo>
                  <a:lnTo>
                    <a:pt x="426" y="475"/>
                  </a:lnTo>
                  <a:cubicBezTo>
                    <a:pt x="422" y="464"/>
                    <a:pt x="415" y="451"/>
                    <a:pt x="413" y="442"/>
                  </a:cubicBezTo>
                  <a:cubicBezTo>
                    <a:pt x="410" y="432"/>
                    <a:pt x="411" y="158"/>
                    <a:pt x="412" y="72"/>
                  </a:cubicBezTo>
                  <a:close/>
                  <a:moveTo>
                    <a:pt x="575" y="687"/>
                  </a:moveTo>
                  <a:lnTo>
                    <a:pt x="610" y="771"/>
                  </a:lnTo>
                  <a:cubicBezTo>
                    <a:pt x="628" y="762"/>
                    <a:pt x="646" y="750"/>
                    <a:pt x="663" y="737"/>
                  </a:cubicBezTo>
                  <a:cubicBezTo>
                    <a:pt x="682" y="723"/>
                    <a:pt x="700" y="706"/>
                    <a:pt x="715" y="690"/>
                  </a:cubicBezTo>
                  <a:lnTo>
                    <a:pt x="718" y="687"/>
                  </a:lnTo>
                  <a:lnTo>
                    <a:pt x="575" y="687"/>
                  </a:lnTo>
                  <a:close/>
                  <a:moveTo>
                    <a:pt x="527" y="574"/>
                  </a:moveTo>
                  <a:lnTo>
                    <a:pt x="552" y="634"/>
                  </a:lnTo>
                  <a:lnTo>
                    <a:pt x="759" y="634"/>
                  </a:lnTo>
                  <a:cubicBezTo>
                    <a:pt x="764" y="625"/>
                    <a:pt x="772" y="612"/>
                    <a:pt x="779" y="599"/>
                  </a:cubicBezTo>
                  <a:cubicBezTo>
                    <a:pt x="783" y="590"/>
                    <a:pt x="787" y="581"/>
                    <a:pt x="790" y="574"/>
                  </a:cubicBezTo>
                  <a:lnTo>
                    <a:pt x="527" y="574"/>
                  </a:lnTo>
                  <a:close/>
                  <a:moveTo>
                    <a:pt x="479" y="461"/>
                  </a:moveTo>
                  <a:lnTo>
                    <a:pt x="504" y="520"/>
                  </a:lnTo>
                  <a:lnTo>
                    <a:pt x="808" y="520"/>
                  </a:lnTo>
                  <a:cubicBezTo>
                    <a:pt x="808" y="516"/>
                    <a:pt x="809" y="512"/>
                    <a:pt x="810" y="509"/>
                  </a:cubicBezTo>
                  <a:cubicBezTo>
                    <a:pt x="813" y="493"/>
                    <a:pt x="816" y="478"/>
                    <a:pt x="817" y="461"/>
                  </a:cubicBezTo>
                  <a:lnTo>
                    <a:pt x="479" y="46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sp>
          <p:nvSpPr>
            <p:cNvPr id="75" name="Freeform 15">
              <a:extLst>
                <a:ext uri="{FF2B5EF4-FFF2-40B4-BE49-F238E27FC236}">
                  <a16:creationId xmlns:a16="http://schemas.microsoft.com/office/drawing/2014/main" id="{297FEE17-CF6C-498D-A6CB-42FA7FE267B9}"/>
                </a:ext>
              </a:extLst>
            </p:cNvPr>
            <p:cNvSpPr>
              <a:spLocks noEditPoints="1"/>
            </p:cNvSpPr>
            <p:nvPr/>
          </p:nvSpPr>
          <p:spPr bwMode="auto">
            <a:xfrm>
              <a:off x="9539289" y="1285875"/>
              <a:ext cx="227013" cy="225425"/>
            </a:xfrm>
            <a:custGeom>
              <a:avLst/>
              <a:gdLst>
                <a:gd name="T0" fmla="*/ 1 w 464"/>
                <a:gd name="T1" fmla="*/ 44 h 463"/>
                <a:gd name="T2" fmla="*/ 21 w 464"/>
                <a:gd name="T3" fmla="*/ 3 h 463"/>
                <a:gd name="T4" fmla="*/ 21 w 464"/>
                <a:gd name="T5" fmla="*/ 3 h 463"/>
                <a:gd name="T6" fmla="*/ 61 w 464"/>
                <a:gd name="T7" fmla="*/ 3 h 463"/>
                <a:gd name="T8" fmla="*/ 124 w 464"/>
                <a:gd name="T9" fmla="*/ 13 h 463"/>
                <a:gd name="T10" fmla="*/ 257 w 464"/>
                <a:gd name="T11" fmla="*/ 70 h 463"/>
                <a:gd name="T12" fmla="*/ 366 w 464"/>
                <a:gd name="T13" fmla="*/ 168 h 463"/>
                <a:gd name="T14" fmla="*/ 434 w 464"/>
                <a:gd name="T15" fmla="*/ 285 h 463"/>
                <a:gd name="T16" fmla="*/ 461 w 464"/>
                <a:gd name="T17" fmla="*/ 412 h 463"/>
                <a:gd name="T18" fmla="*/ 461 w 464"/>
                <a:gd name="T19" fmla="*/ 416 h 463"/>
                <a:gd name="T20" fmla="*/ 443 w 464"/>
                <a:gd name="T21" fmla="*/ 461 h 463"/>
                <a:gd name="T22" fmla="*/ 349 w 464"/>
                <a:gd name="T23" fmla="*/ 462 h 463"/>
                <a:gd name="T24" fmla="*/ 330 w 464"/>
                <a:gd name="T25" fmla="*/ 462 h 463"/>
                <a:gd name="T26" fmla="*/ 52 w 464"/>
                <a:gd name="T27" fmla="*/ 462 h 463"/>
                <a:gd name="T28" fmla="*/ 51 w 464"/>
                <a:gd name="T29" fmla="*/ 462 h 463"/>
                <a:gd name="T30" fmla="*/ 51 w 464"/>
                <a:gd name="T31" fmla="*/ 462 h 463"/>
                <a:gd name="T32" fmla="*/ 3 w 464"/>
                <a:gd name="T33" fmla="*/ 444 h 463"/>
                <a:gd name="T34" fmla="*/ 1 w 464"/>
                <a:gd name="T35" fmla="*/ 387 h 463"/>
                <a:gd name="T36" fmla="*/ 2 w 464"/>
                <a:gd name="T37" fmla="*/ 330 h 463"/>
                <a:gd name="T38" fmla="*/ 2 w 464"/>
                <a:gd name="T39" fmla="*/ 52 h 463"/>
                <a:gd name="T40" fmla="*/ 1 w 464"/>
                <a:gd name="T41" fmla="*/ 44 h 463"/>
                <a:gd name="T42" fmla="*/ 55 w 464"/>
                <a:gd name="T43" fmla="*/ 56 h 463"/>
                <a:gd name="T44" fmla="*/ 55 w 464"/>
                <a:gd name="T45" fmla="*/ 408 h 463"/>
                <a:gd name="T46" fmla="*/ 407 w 464"/>
                <a:gd name="T47" fmla="*/ 408 h 463"/>
                <a:gd name="T48" fmla="*/ 386 w 464"/>
                <a:gd name="T49" fmla="*/ 310 h 463"/>
                <a:gd name="T50" fmla="*/ 336 w 464"/>
                <a:gd name="T51" fmla="*/ 219 h 463"/>
                <a:gd name="T52" fmla="*/ 283 w 464"/>
                <a:gd name="T53" fmla="*/ 159 h 463"/>
                <a:gd name="T54" fmla="*/ 246 w 464"/>
                <a:gd name="T55" fmla="*/ 128 h 463"/>
                <a:gd name="T56" fmla="*/ 152 w 464"/>
                <a:gd name="T57" fmla="*/ 77 h 463"/>
                <a:gd name="T58" fmla="*/ 55 w 464"/>
                <a:gd name="T59" fmla="*/ 56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4" h="463">
                  <a:moveTo>
                    <a:pt x="1" y="44"/>
                  </a:moveTo>
                  <a:cubicBezTo>
                    <a:pt x="1" y="24"/>
                    <a:pt x="1" y="9"/>
                    <a:pt x="21" y="3"/>
                  </a:cubicBezTo>
                  <a:lnTo>
                    <a:pt x="21" y="3"/>
                  </a:lnTo>
                  <a:cubicBezTo>
                    <a:pt x="29" y="0"/>
                    <a:pt x="44" y="1"/>
                    <a:pt x="61" y="3"/>
                  </a:cubicBezTo>
                  <a:cubicBezTo>
                    <a:pt x="85" y="5"/>
                    <a:pt x="114" y="10"/>
                    <a:pt x="124" y="13"/>
                  </a:cubicBezTo>
                  <a:cubicBezTo>
                    <a:pt x="172" y="24"/>
                    <a:pt x="217" y="44"/>
                    <a:pt x="257" y="70"/>
                  </a:cubicBezTo>
                  <a:cubicBezTo>
                    <a:pt x="300" y="97"/>
                    <a:pt x="337" y="131"/>
                    <a:pt x="366" y="168"/>
                  </a:cubicBezTo>
                  <a:cubicBezTo>
                    <a:pt x="394" y="204"/>
                    <a:pt x="417" y="243"/>
                    <a:pt x="434" y="285"/>
                  </a:cubicBezTo>
                  <a:cubicBezTo>
                    <a:pt x="449" y="325"/>
                    <a:pt x="459" y="367"/>
                    <a:pt x="461" y="412"/>
                  </a:cubicBezTo>
                  <a:lnTo>
                    <a:pt x="461" y="416"/>
                  </a:lnTo>
                  <a:cubicBezTo>
                    <a:pt x="463" y="435"/>
                    <a:pt x="464" y="454"/>
                    <a:pt x="443" y="461"/>
                  </a:cubicBezTo>
                  <a:cubicBezTo>
                    <a:pt x="433" y="463"/>
                    <a:pt x="381" y="463"/>
                    <a:pt x="349" y="462"/>
                  </a:cubicBezTo>
                  <a:cubicBezTo>
                    <a:pt x="342" y="462"/>
                    <a:pt x="336" y="462"/>
                    <a:pt x="330" y="462"/>
                  </a:cubicBezTo>
                  <a:lnTo>
                    <a:pt x="52" y="462"/>
                  </a:lnTo>
                  <a:lnTo>
                    <a:pt x="51" y="462"/>
                  </a:lnTo>
                  <a:lnTo>
                    <a:pt x="51" y="462"/>
                  </a:lnTo>
                  <a:cubicBezTo>
                    <a:pt x="22" y="462"/>
                    <a:pt x="10" y="462"/>
                    <a:pt x="3" y="444"/>
                  </a:cubicBezTo>
                  <a:cubicBezTo>
                    <a:pt x="0" y="434"/>
                    <a:pt x="0" y="417"/>
                    <a:pt x="1" y="387"/>
                  </a:cubicBezTo>
                  <a:cubicBezTo>
                    <a:pt x="1" y="372"/>
                    <a:pt x="2" y="354"/>
                    <a:pt x="2" y="330"/>
                  </a:cubicBezTo>
                  <a:lnTo>
                    <a:pt x="2" y="52"/>
                  </a:lnTo>
                  <a:cubicBezTo>
                    <a:pt x="2" y="48"/>
                    <a:pt x="2" y="46"/>
                    <a:pt x="1" y="44"/>
                  </a:cubicBezTo>
                  <a:close/>
                  <a:moveTo>
                    <a:pt x="55" y="56"/>
                  </a:moveTo>
                  <a:lnTo>
                    <a:pt x="55" y="408"/>
                  </a:lnTo>
                  <a:lnTo>
                    <a:pt x="407" y="408"/>
                  </a:lnTo>
                  <a:cubicBezTo>
                    <a:pt x="404" y="372"/>
                    <a:pt x="397" y="340"/>
                    <a:pt x="386" y="310"/>
                  </a:cubicBezTo>
                  <a:cubicBezTo>
                    <a:pt x="374" y="278"/>
                    <a:pt x="357" y="248"/>
                    <a:pt x="336" y="219"/>
                  </a:cubicBezTo>
                  <a:lnTo>
                    <a:pt x="283" y="159"/>
                  </a:lnTo>
                  <a:lnTo>
                    <a:pt x="246" y="128"/>
                  </a:lnTo>
                  <a:cubicBezTo>
                    <a:pt x="217" y="107"/>
                    <a:pt x="186" y="90"/>
                    <a:pt x="152" y="77"/>
                  </a:cubicBezTo>
                  <a:cubicBezTo>
                    <a:pt x="122" y="66"/>
                    <a:pt x="89" y="59"/>
                    <a:pt x="55" y="5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sp>
          <p:nvSpPr>
            <p:cNvPr id="76" name="Freeform 16">
              <a:extLst>
                <a:ext uri="{FF2B5EF4-FFF2-40B4-BE49-F238E27FC236}">
                  <a16:creationId xmlns:a16="http://schemas.microsoft.com/office/drawing/2014/main" id="{8DC8D10D-5AA1-40C6-AFF3-BF04BE8D08DF}"/>
                </a:ext>
              </a:extLst>
            </p:cNvPr>
            <p:cNvSpPr>
              <a:spLocks/>
            </p:cNvSpPr>
            <p:nvPr/>
          </p:nvSpPr>
          <p:spPr bwMode="auto">
            <a:xfrm>
              <a:off x="9345614" y="1679575"/>
              <a:ext cx="25400" cy="28575"/>
            </a:xfrm>
            <a:custGeom>
              <a:avLst/>
              <a:gdLst>
                <a:gd name="T0" fmla="*/ 0 w 53"/>
                <a:gd name="T1" fmla="*/ 25 h 58"/>
                <a:gd name="T2" fmla="*/ 20 w 53"/>
                <a:gd name="T3" fmla="*/ 4 h 58"/>
                <a:gd name="T4" fmla="*/ 47 w 53"/>
                <a:gd name="T5" fmla="*/ 12 h 58"/>
                <a:gd name="T6" fmla="*/ 47 w 53"/>
                <a:gd name="T7" fmla="*/ 12 h 58"/>
                <a:gd name="T8" fmla="*/ 52 w 53"/>
                <a:gd name="T9" fmla="*/ 22 h 58"/>
                <a:gd name="T10" fmla="*/ 53 w 53"/>
                <a:gd name="T11" fmla="*/ 33 h 58"/>
                <a:gd name="T12" fmla="*/ 33 w 53"/>
                <a:gd name="T13" fmla="*/ 55 h 58"/>
                <a:gd name="T14" fmla="*/ 6 w 53"/>
                <a:gd name="T15" fmla="*/ 46 h 58"/>
                <a:gd name="T16" fmla="*/ 1 w 53"/>
                <a:gd name="T17" fmla="*/ 36 h 58"/>
                <a:gd name="T18" fmla="*/ 0 w 53"/>
                <a:gd name="T19" fmla="*/ 2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8">
                  <a:moveTo>
                    <a:pt x="0" y="25"/>
                  </a:moveTo>
                  <a:cubicBezTo>
                    <a:pt x="2" y="16"/>
                    <a:pt x="8" y="7"/>
                    <a:pt x="20" y="4"/>
                  </a:cubicBezTo>
                  <a:cubicBezTo>
                    <a:pt x="32" y="0"/>
                    <a:pt x="42" y="5"/>
                    <a:pt x="47" y="12"/>
                  </a:cubicBezTo>
                  <a:lnTo>
                    <a:pt x="47" y="12"/>
                  </a:lnTo>
                  <a:cubicBezTo>
                    <a:pt x="49" y="15"/>
                    <a:pt x="51" y="19"/>
                    <a:pt x="52" y="22"/>
                  </a:cubicBezTo>
                  <a:cubicBezTo>
                    <a:pt x="53" y="26"/>
                    <a:pt x="53" y="30"/>
                    <a:pt x="53" y="33"/>
                  </a:cubicBezTo>
                  <a:cubicBezTo>
                    <a:pt x="51" y="43"/>
                    <a:pt x="45" y="52"/>
                    <a:pt x="33" y="55"/>
                  </a:cubicBezTo>
                  <a:cubicBezTo>
                    <a:pt x="21" y="58"/>
                    <a:pt x="12" y="53"/>
                    <a:pt x="6" y="46"/>
                  </a:cubicBezTo>
                  <a:cubicBezTo>
                    <a:pt x="4" y="43"/>
                    <a:pt x="2" y="39"/>
                    <a:pt x="1" y="36"/>
                  </a:cubicBezTo>
                  <a:cubicBezTo>
                    <a:pt x="0" y="32"/>
                    <a:pt x="0" y="28"/>
                    <a:pt x="0"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grpSp>
      <p:grpSp>
        <p:nvGrpSpPr>
          <p:cNvPr id="122" name="Agrupar 121">
            <a:extLst>
              <a:ext uri="{FF2B5EF4-FFF2-40B4-BE49-F238E27FC236}">
                <a16:creationId xmlns:a16="http://schemas.microsoft.com/office/drawing/2014/main" id="{68104081-BB84-4B4F-83D4-00ACB7489BEE}"/>
              </a:ext>
            </a:extLst>
          </p:cNvPr>
          <p:cNvGrpSpPr/>
          <p:nvPr/>
        </p:nvGrpSpPr>
        <p:grpSpPr>
          <a:xfrm>
            <a:off x="6440000" y="1104044"/>
            <a:ext cx="663665" cy="663665"/>
            <a:chOff x="183940" y="1823001"/>
            <a:chExt cx="663665" cy="663665"/>
          </a:xfrm>
        </p:grpSpPr>
        <p:sp>
          <p:nvSpPr>
            <p:cNvPr id="123" name="Elipse 122">
              <a:extLst>
                <a:ext uri="{FF2B5EF4-FFF2-40B4-BE49-F238E27FC236}">
                  <a16:creationId xmlns:a16="http://schemas.microsoft.com/office/drawing/2014/main" id="{C8E065E1-6C88-43E7-943C-4A26F7E57914}"/>
                </a:ext>
              </a:extLst>
            </p:cNvPr>
            <p:cNvSpPr/>
            <p:nvPr/>
          </p:nvSpPr>
          <p:spPr>
            <a:xfrm>
              <a:off x="183940" y="1823001"/>
              <a:ext cx="663665" cy="663665"/>
            </a:xfrm>
            <a:prstGeom prst="ellipse">
              <a:avLst/>
            </a:prstGeom>
            <a:solidFill>
              <a:srgbClr val="90A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24" name="Grupo 787">
              <a:extLst>
                <a:ext uri="{FF2B5EF4-FFF2-40B4-BE49-F238E27FC236}">
                  <a16:creationId xmlns:a16="http://schemas.microsoft.com/office/drawing/2014/main" id="{0A41EF75-12E9-4D46-AC7E-2AA9C7646856}"/>
                </a:ext>
              </a:extLst>
            </p:cNvPr>
            <p:cNvGrpSpPr/>
            <p:nvPr/>
          </p:nvGrpSpPr>
          <p:grpSpPr>
            <a:xfrm>
              <a:off x="372290" y="1977349"/>
              <a:ext cx="286963" cy="376388"/>
              <a:chOff x="2511426" y="5133975"/>
              <a:chExt cx="341313" cy="447675"/>
            </a:xfrm>
            <a:solidFill>
              <a:schemeClr val="bg1"/>
            </a:solidFill>
          </p:grpSpPr>
          <p:sp>
            <p:nvSpPr>
              <p:cNvPr id="125" name="Freeform 329">
                <a:extLst>
                  <a:ext uri="{FF2B5EF4-FFF2-40B4-BE49-F238E27FC236}">
                    <a16:creationId xmlns:a16="http://schemas.microsoft.com/office/drawing/2014/main" id="{2DEA2136-3CCE-4377-84DE-23CE28ED9609}"/>
                  </a:ext>
                </a:extLst>
              </p:cNvPr>
              <p:cNvSpPr>
                <a:spLocks noEditPoints="1"/>
              </p:cNvSpPr>
              <p:nvPr/>
            </p:nvSpPr>
            <p:spPr bwMode="auto">
              <a:xfrm>
                <a:off x="2511426" y="5133975"/>
                <a:ext cx="341313" cy="447675"/>
              </a:xfrm>
              <a:custGeom>
                <a:avLst/>
                <a:gdLst>
                  <a:gd name="T0" fmla="*/ 256 w 701"/>
                  <a:gd name="T1" fmla="*/ 40 h 917"/>
                  <a:gd name="T2" fmla="*/ 447 w 701"/>
                  <a:gd name="T3" fmla="*/ 40 h 917"/>
                  <a:gd name="T4" fmla="*/ 482 w 701"/>
                  <a:gd name="T5" fmla="*/ 115 h 917"/>
                  <a:gd name="T6" fmla="*/ 221 w 701"/>
                  <a:gd name="T7" fmla="*/ 115 h 917"/>
                  <a:gd name="T8" fmla="*/ 256 w 701"/>
                  <a:gd name="T9" fmla="*/ 40 h 917"/>
                  <a:gd name="T10" fmla="*/ 513 w 701"/>
                  <a:gd name="T11" fmla="*/ 97 h 917"/>
                  <a:gd name="T12" fmla="*/ 599 w 701"/>
                  <a:gd name="T13" fmla="*/ 97 h 917"/>
                  <a:gd name="T14" fmla="*/ 659 w 701"/>
                  <a:gd name="T15" fmla="*/ 124 h 917"/>
                  <a:gd name="T16" fmla="*/ 659 w 701"/>
                  <a:gd name="T17" fmla="*/ 852 h 917"/>
                  <a:gd name="T18" fmla="*/ 641 w 701"/>
                  <a:gd name="T19" fmla="*/ 874 h 917"/>
                  <a:gd name="T20" fmla="*/ 55 w 701"/>
                  <a:gd name="T21" fmla="*/ 874 h 917"/>
                  <a:gd name="T22" fmla="*/ 40 w 701"/>
                  <a:gd name="T23" fmla="*/ 854 h 917"/>
                  <a:gd name="T24" fmla="*/ 40 w 701"/>
                  <a:gd name="T25" fmla="*/ 117 h 917"/>
                  <a:gd name="T26" fmla="*/ 102 w 701"/>
                  <a:gd name="T27" fmla="*/ 97 h 917"/>
                  <a:gd name="T28" fmla="*/ 183 w 701"/>
                  <a:gd name="T29" fmla="*/ 97 h 917"/>
                  <a:gd name="T30" fmla="*/ 168 w 701"/>
                  <a:gd name="T31" fmla="*/ 137 h 917"/>
                  <a:gd name="T32" fmla="*/ 190 w 701"/>
                  <a:gd name="T33" fmla="*/ 157 h 917"/>
                  <a:gd name="T34" fmla="*/ 509 w 701"/>
                  <a:gd name="T35" fmla="*/ 157 h 917"/>
                  <a:gd name="T36" fmla="*/ 529 w 701"/>
                  <a:gd name="T37" fmla="*/ 133 h 917"/>
                  <a:gd name="T38" fmla="*/ 513 w 701"/>
                  <a:gd name="T39" fmla="*/ 97 h 917"/>
                  <a:gd name="T40" fmla="*/ 203 w 701"/>
                  <a:gd name="T41" fmla="*/ 60 h 917"/>
                  <a:gd name="T42" fmla="*/ 73 w 701"/>
                  <a:gd name="T43" fmla="*/ 60 h 917"/>
                  <a:gd name="T44" fmla="*/ 21 w 701"/>
                  <a:gd name="T45" fmla="*/ 74 h 917"/>
                  <a:gd name="T46" fmla="*/ 0 w 701"/>
                  <a:gd name="T47" fmla="*/ 120 h 917"/>
                  <a:gd name="T48" fmla="*/ 0 w 701"/>
                  <a:gd name="T49" fmla="*/ 856 h 917"/>
                  <a:gd name="T50" fmla="*/ 46 w 701"/>
                  <a:gd name="T51" fmla="*/ 912 h 917"/>
                  <a:gd name="T52" fmla="*/ 352 w 701"/>
                  <a:gd name="T53" fmla="*/ 914 h 917"/>
                  <a:gd name="T54" fmla="*/ 653 w 701"/>
                  <a:gd name="T55" fmla="*/ 915 h 917"/>
                  <a:gd name="T56" fmla="*/ 701 w 701"/>
                  <a:gd name="T57" fmla="*/ 859 h 917"/>
                  <a:gd name="T58" fmla="*/ 701 w 701"/>
                  <a:gd name="T59" fmla="*/ 115 h 917"/>
                  <a:gd name="T60" fmla="*/ 679 w 701"/>
                  <a:gd name="T61" fmla="*/ 73 h 917"/>
                  <a:gd name="T62" fmla="*/ 628 w 701"/>
                  <a:gd name="T63" fmla="*/ 60 h 917"/>
                  <a:gd name="T64" fmla="*/ 498 w 701"/>
                  <a:gd name="T65" fmla="*/ 60 h 917"/>
                  <a:gd name="T66" fmla="*/ 456 w 701"/>
                  <a:gd name="T67" fmla="*/ 0 h 917"/>
                  <a:gd name="T68" fmla="*/ 245 w 701"/>
                  <a:gd name="T69" fmla="*/ 0 h 917"/>
                  <a:gd name="T70" fmla="*/ 220 w 701"/>
                  <a:gd name="T71" fmla="*/ 26 h 917"/>
                  <a:gd name="T72" fmla="*/ 203 w 701"/>
                  <a:gd name="T73" fmla="*/ 6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1" h="917">
                    <a:moveTo>
                      <a:pt x="256" y="40"/>
                    </a:moveTo>
                    <a:lnTo>
                      <a:pt x="447" y="40"/>
                    </a:lnTo>
                    <a:lnTo>
                      <a:pt x="482" y="115"/>
                    </a:lnTo>
                    <a:lnTo>
                      <a:pt x="221" y="115"/>
                    </a:lnTo>
                    <a:lnTo>
                      <a:pt x="256" y="40"/>
                    </a:lnTo>
                    <a:close/>
                    <a:moveTo>
                      <a:pt x="513" y="97"/>
                    </a:moveTo>
                    <a:lnTo>
                      <a:pt x="599" y="97"/>
                    </a:lnTo>
                    <a:cubicBezTo>
                      <a:pt x="631" y="97"/>
                      <a:pt x="659" y="92"/>
                      <a:pt x="659" y="124"/>
                    </a:cubicBezTo>
                    <a:lnTo>
                      <a:pt x="659" y="852"/>
                    </a:lnTo>
                    <a:cubicBezTo>
                      <a:pt x="659" y="864"/>
                      <a:pt x="648" y="874"/>
                      <a:pt x="641" y="874"/>
                    </a:cubicBezTo>
                    <a:lnTo>
                      <a:pt x="55" y="874"/>
                    </a:lnTo>
                    <a:cubicBezTo>
                      <a:pt x="48" y="874"/>
                      <a:pt x="40" y="863"/>
                      <a:pt x="40" y="854"/>
                    </a:cubicBezTo>
                    <a:lnTo>
                      <a:pt x="40" y="117"/>
                    </a:lnTo>
                    <a:cubicBezTo>
                      <a:pt x="40" y="92"/>
                      <a:pt x="76" y="97"/>
                      <a:pt x="102" y="97"/>
                    </a:cubicBezTo>
                    <a:lnTo>
                      <a:pt x="183" y="97"/>
                    </a:lnTo>
                    <a:cubicBezTo>
                      <a:pt x="180" y="110"/>
                      <a:pt x="168" y="124"/>
                      <a:pt x="168" y="137"/>
                    </a:cubicBezTo>
                    <a:cubicBezTo>
                      <a:pt x="168" y="147"/>
                      <a:pt x="180" y="157"/>
                      <a:pt x="190" y="157"/>
                    </a:cubicBezTo>
                    <a:lnTo>
                      <a:pt x="509" y="157"/>
                    </a:lnTo>
                    <a:cubicBezTo>
                      <a:pt x="523" y="157"/>
                      <a:pt x="529" y="146"/>
                      <a:pt x="529" y="133"/>
                    </a:cubicBezTo>
                    <a:cubicBezTo>
                      <a:pt x="529" y="125"/>
                      <a:pt x="517" y="104"/>
                      <a:pt x="513" y="97"/>
                    </a:cubicBezTo>
                    <a:close/>
                    <a:moveTo>
                      <a:pt x="203" y="60"/>
                    </a:moveTo>
                    <a:cubicBezTo>
                      <a:pt x="160" y="60"/>
                      <a:pt x="116" y="60"/>
                      <a:pt x="73" y="60"/>
                    </a:cubicBezTo>
                    <a:cubicBezTo>
                      <a:pt x="44" y="60"/>
                      <a:pt x="38" y="61"/>
                      <a:pt x="21" y="74"/>
                    </a:cubicBezTo>
                    <a:cubicBezTo>
                      <a:pt x="10" y="83"/>
                      <a:pt x="0" y="100"/>
                      <a:pt x="0" y="120"/>
                    </a:cubicBezTo>
                    <a:lnTo>
                      <a:pt x="0" y="856"/>
                    </a:lnTo>
                    <a:cubicBezTo>
                      <a:pt x="0" y="881"/>
                      <a:pt x="21" y="905"/>
                      <a:pt x="46" y="912"/>
                    </a:cubicBezTo>
                    <a:cubicBezTo>
                      <a:pt x="67" y="917"/>
                      <a:pt x="318" y="914"/>
                      <a:pt x="352" y="914"/>
                    </a:cubicBezTo>
                    <a:lnTo>
                      <a:pt x="653" y="915"/>
                    </a:lnTo>
                    <a:cubicBezTo>
                      <a:pt x="680" y="908"/>
                      <a:pt x="701" y="883"/>
                      <a:pt x="701" y="859"/>
                    </a:cubicBezTo>
                    <a:lnTo>
                      <a:pt x="701" y="115"/>
                    </a:lnTo>
                    <a:cubicBezTo>
                      <a:pt x="701" y="99"/>
                      <a:pt x="688" y="80"/>
                      <a:pt x="679" y="73"/>
                    </a:cubicBezTo>
                    <a:cubicBezTo>
                      <a:pt x="662" y="61"/>
                      <a:pt x="657" y="60"/>
                      <a:pt x="628" y="60"/>
                    </a:cubicBezTo>
                    <a:cubicBezTo>
                      <a:pt x="585" y="60"/>
                      <a:pt x="541" y="60"/>
                      <a:pt x="498" y="60"/>
                    </a:cubicBezTo>
                    <a:cubicBezTo>
                      <a:pt x="485" y="36"/>
                      <a:pt x="477" y="0"/>
                      <a:pt x="456" y="0"/>
                    </a:cubicBezTo>
                    <a:lnTo>
                      <a:pt x="245" y="0"/>
                    </a:lnTo>
                    <a:cubicBezTo>
                      <a:pt x="229" y="0"/>
                      <a:pt x="226" y="14"/>
                      <a:pt x="220" y="26"/>
                    </a:cubicBezTo>
                    <a:cubicBezTo>
                      <a:pt x="215" y="38"/>
                      <a:pt x="209" y="49"/>
                      <a:pt x="203" y="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26" name="Freeform 330">
                <a:extLst>
                  <a:ext uri="{FF2B5EF4-FFF2-40B4-BE49-F238E27FC236}">
                    <a16:creationId xmlns:a16="http://schemas.microsoft.com/office/drawing/2014/main" id="{416339D8-E639-4AD5-A6E5-70133EBDB24F}"/>
                  </a:ext>
                </a:extLst>
              </p:cNvPr>
              <p:cNvSpPr>
                <a:spLocks/>
              </p:cNvSpPr>
              <p:nvPr/>
            </p:nvSpPr>
            <p:spPr bwMode="auto">
              <a:xfrm>
                <a:off x="2667001" y="5353050"/>
                <a:ext cx="144463" cy="19050"/>
              </a:xfrm>
              <a:custGeom>
                <a:avLst/>
                <a:gdLst>
                  <a:gd name="T0" fmla="*/ 0 w 297"/>
                  <a:gd name="T1" fmla="*/ 22 h 40"/>
                  <a:gd name="T2" fmla="*/ 20 w 297"/>
                  <a:gd name="T3" fmla="*/ 40 h 40"/>
                  <a:gd name="T4" fmla="*/ 273 w 297"/>
                  <a:gd name="T5" fmla="*/ 40 h 40"/>
                  <a:gd name="T6" fmla="*/ 270 w 297"/>
                  <a:gd name="T7" fmla="*/ 0 h 40"/>
                  <a:gd name="T8" fmla="*/ 25 w 297"/>
                  <a:gd name="T9" fmla="*/ 0 h 40"/>
                  <a:gd name="T10" fmla="*/ 0 w 297"/>
                  <a:gd name="T11" fmla="*/ 22 h 40"/>
                </a:gdLst>
                <a:ahLst/>
                <a:cxnLst>
                  <a:cxn ang="0">
                    <a:pos x="T0" y="T1"/>
                  </a:cxn>
                  <a:cxn ang="0">
                    <a:pos x="T2" y="T3"/>
                  </a:cxn>
                  <a:cxn ang="0">
                    <a:pos x="T4" y="T5"/>
                  </a:cxn>
                  <a:cxn ang="0">
                    <a:pos x="T6" y="T7"/>
                  </a:cxn>
                  <a:cxn ang="0">
                    <a:pos x="T8" y="T9"/>
                  </a:cxn>
                  <a:cxn ang="0">
                    <a:pos x="T10" y="T11"/>
                  </a:cxn>
                </a:cxnLst>
                <a:rect l="0" t="0" r="r" b="b"/>
                <a:pathLst>
                  <a:path w="297" h="40">
                    <a:moveTo>
                      <a:pt x="0" y="22"/>
                    </a:moveTo>
                    <a:cubicBezTo>
                      <a:pt x="0" y="31"/>
                      <a:pt x="10" y="40"/>
                      <a:pt x="20" y="40"/>
                    </a:cubicBezTo>
                    <a:lnTo>
                      <a:pt x="273" y="40"/>
                    </a:lnTo>
                    <a:cubicBezTo>
                      <a:pt x="296" y="40"/>
                      <a:pt x="297" y="0"/>
                      <a:pt x="270" y="0"/>
                    </a:cubicBezTo>
                    <a:lnTo>
                      <a:pt x="25" y="0"/>
                    </a:lnTo>
                    <a:cubicBezTo>
                      <a:pt x="10" y="0"/>
                      <a:pt x="0" y="7"/>
                      <a:pt x="0" y="2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27" name="Freeform 331">
                <a:extLst>
                  <a:ext uri="{FF2B5EF4-FFF2-40B4-BE49-F238E27FC236}">
                    <a16:creationId xmlns:a16="http://schemas.microsoft.com/office/drawing/2014/main" id="{3596CBBA-FB8D-4C03-A8F0-9339F84D951A}"/>
                  </a:ext>
                </a:extLst>
              </p:cNvPr>
              <p:cNvSpPr>
                <a:spLocks/>
              </p:cNvSpPr>
              <p:nvPr/>
            </p:nvSpPr>
            <p:spPr bwMode="auto">
              <a:xfrm>
                <a:off x="2667001" y="5461000"/>
                <a:ext cx="146050" cy="19050"/>
              </a:xfrm>
              <a:custGeom>
                <a:avLst/>
                <a:gdLst>
                  <a:gd name="T0" fmla="*/ 0 w 300"/>
                  <a:gd name="T1" fmla="*/ 18 h 40"/>
                  <a:gd name="T2" fmla="*/ 25 w 300"/>
                  <a:gd name="T3" fmla="*/ 40 h 40"/>
                  <a:gd name="T4" fmla="*/ 270 w 300"/>
                  <a:gd name="T5" fmla="*/ 40 h 40"/>
                  <a:gd name="T6" fmla="*/ 268 w 300"/>
                  <a:gd name="T7" fmla="*/ 0 h 40"/>
                  <a:gd name="T8" fmla="*/ 20 w 300"/>
                  <a:gd name="T9" fmla="*/ 0 h 40"/>
                  <a:gd name="T10" fmla="*/ 0 w 300"/>
                  <a:gd name="T11" fmla="*/ 18 h 40"/>
                </a:gdLst>
                <a:ahLst/>
                <a:cxnLst>
                  <a:cxn ang="0">
                    <a:pos x="T0" y="T1"/>
                  </a:cxn>
                  <a:cxn ang="0">
                    <a:pos x="T2" y="T3"/>
                  </a:cxn>
                  <a:cxn ang="0">
                    <a:pos x="T4" y="T5"/>
                  </a:cxn>
                  <a:cxn ang="0">
                    <a:pos x="T6" y="T7"/>
                  </a:cxn>
                  <a:cxn ang="0">
                    <a:pos x="T8" y="T9"/>
                  </a:cxn>
                  <a:cxn ang="0">
                    <a:pos x="T10" y="T11"/>
                  </a:cxn>
                </a:cxnLst>
                <a:rect l="0" t="0" r="r" b="b"/>
                <a:pathLst>
                  <a:path w="300" h="40">
                    <a:moveTo>
                      <a:pt x="0" y="18"/>
                    </a:moveTo>
                    <a:cubicBezTo>
                      <a:pt x="0" y="33"/>
                      <a:pt x="10" y="40"/>
                      <a:pt x="25" y="40"/>
                    </a:cubicBezTo>
                    <a:lnTo>
                      <a:pt x="270" y="40"/>
                    </a:lnTo>
                    <a:cubicBezTo>
                      <a:pt x="295" y="40"/>
                      <a:pt x="300" y="0"/>
                      <a:pt x="268" y="0"/>
                    </a:cubicBezTo>
                    <a:lnTo>
                      <a:pt x="20" y="0"/>
                    </a:lnTo>
                    <a:cubicBezTo>
                      <a:pt x="10" y="0"/>
                      <a:pt x="0" y="9"/>
                      <a:pt x="0" y="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28" name="Freeform 332">
                <a:extLst>
                  <a:ext uri="{FF2B5EF4-FFF2-40B4-BE49-F238E27FC236}">
                    <a16:creationId xmlns:a16="http://schemas.microsoft.com/office/drawing/2014/main" id="{6FDA0A03-86C9-4DB7-A509-9546378D053D}"/>
                  </a:ext>
                </a:extLst>
              </p:cNvPr>
              <p:cNvSpPr>
                <a:spLocks/>
              </p:cNvSpPr>
              <p:nvPr/>
            </p:nvSpPr>
            <p:spPr bwMode="auto">
              <a:xfrm>
                <a:off x="2667001" y="5286375"/>
                <a:ext cx="146050" cy="19050"/>
              </a:xfrm>
              <a:custGeom>
                <a:avLst/>
                <a:gdLst>
                  <a:gd name="T0" fmla="*/ 0 w 301"/>
                  <a:gd name="T1" fmla="*/ 18 h 40"/>
                  <a:gd name="T2" fmla="*/ 25 w 301"/>
                  <a:gd name="T3" fmla="*/ 40 h 40"/>
                  <a:gd name="T4" fmla="*/ 266 w 301"/>
                  <a:gd name="T5" fmla="*/ 40 h 40"/>
                  <a:gd name="T6" fmla="*/ 273 w 301"/>
                  <a:gd name="T7" fmla="*/ 0 h 40"/>
                  <a:gd name="T8" fmla="*/ 20 w 301"/>
                  <a:gd name="T9" fmla="*/ 0 h 40"/>
                  <a:gd name="T10" fmla="*/ 0 w 301"/>
                  <a:gd name="T11" fmla="*/ 18 h 40"/>
                </a:gdLst>
                <a:ahLst/>
                <a:cxnLst>
                  <a:cxn ang="0">
                    <a:pos x="T0" y="T1"/>
                  </a:cxn>
                  <a:cxn ang="0">
                    <a:pos x="T2" y="T3"/>
                  </a:cxn>
                  <a:cxn ang="0">
                    <a:pos x="T4" y="T5"/>
                  </a:cxn>
                  <a:cxn ang="0">
                    <a:pos x="T6" y="T7"/>
                  </a:cxn>
                  <a:cxn ang="0">
                    <a:pos x="T8" y="T9"/>
                  </a:cxn>
                  <a:cxn ang="0">
                    <a:pos x="T10" y="T11"/>
                  </a:cxn>
                </a:cxnLst>
                <a:rect l="0" t="0" r="r" b="b"/>
                <a:pathLst>
                  <a:path w="301" h="40">
                    <a:moveTo>
                      <a:pt x="0" y="18"/>
                    </a:moveTo>
                    <a:cubicBezTo>
                      <a:pt x="0" y="33"/>
                      <a:pt x="10" y="40"/>
                      <a:pt x="25" y="40"/>
                    </a:cubicBezTo>
                    <a:lnTo>
                      <a:pt x="266" y="40"/>
                    </a:lnTo>
                    <a:cubicBezTo>
                      <a:pt x="301" y="40"/>
                      <a:pt x="295" y="0"/>
                      <a:pt x="273" y="0"/>
                    </a:cubicBezTo>
                    <a:lnTo>
                      <a:pt x="20" y="0"/>
                    </a:lnTo>
                    <a:cubicBezTo>
                      <a:pt x="10" y="0"/>
                      <a:pt x="0" y="9"/>
                      <a:pt x="0" y="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29" name="Freeform 333">
                <a:extLst>
                  <a:ext uri="{FF2B5EF4-FFF2-40B4-BE49-F238E27FC236}">
                    <a16:creationId xmlns:a16="http://schemas.microsoft.com/office/drawing/2014/main" id="{DFA8BF35-5A64-4337-AAB5-49E5B4DBC5BF}"/>
                  </a:ext>
                </a:extLst>
              </p:cNvPr>
              <p:cNvSpPr>
                <a:spLocks/>
              </p:cNvSpPr>
              <p:nvPr/>
            </p:nvSpPr>
            <p:spPr bwMode="auto">
              <a:xfrm>
                <a:off x="2667001" y="5394325"/>
                <a:ext cx="147638" cy="19050"/>
              </a:xfrm>
              <a:custGeom>
                <a:avLst/>
                <a:gdLst>
                  <a:gd name="T0" fmla="*/ 0 w 304"/>
                  <a:gd name="T1" fmla="*/ 18 h 40"/>
                  <a:gd name="T2" fmla="*/ 31 w 304"/>
                  <a:gd name="T3" fmla="*/ 40 h 40"/>
                  <a:gd name="T4" fmla="*/ 261 w 304"/>
                  <a:gd name="T5" fmla="*/ 40 h 40"/>
                  <a:gd name="T6" fmla="*/ 273 w 304"/>
                  <a:gd name="T7" fmla="*/ 0 h 40"/>
                  <a:gd name="T8" fmla="*/ 16 w 304"/>
                  <a:gd name="T9" fmla="*/ 0 h 40"/>
                  <a:gd name="T10" fmla="*/ 0 w 304"/>
                  <a:gd name="T11" fmla="*/ 18 h 40"/>
                </a:gdLst>
                <a:ahLst/>
                <a:cxnLst>
                  <a:cxn ang="0">
                    <a:pos x="T0" y="T1"/>
                  </a:cxn>
                  <a:cxn ang="0">
                    <a:pos x="T2" y="T3"/>
                  </a:cxn>
                  <a:cxn ang="0">
                    <a:pos x="T4" y="T5"/>
                  </a:cxn>
                  <a:cxn ang="0">
                    <a:pos x="T6" y="T7"/>
                  </a:cxn>
                  <a:cxn ang="0">
                    <a:pos x="T8" y="T9"/>
                  </a:cxn>
                  <a:cxn ang="0">
                    <a:pos x="T10" y="T11"/>
                  </a:cxn>
                </a:cxnLst>
                <a:rect l="0" t="0" r="r" b="b"/>
                <a:pathLst>
                  <a:path w="304" h="40">
                    <a:moveTo>
                      <a:pt x="0" y="18"/>
                    </a:moveTo>
                    <a:cubicBezTo>
                      <a:pt x="0" y="36"/>
                      <a:pt x="14" y="40"/>
                      <a:pt x="31" y="40"/>
                    </a:cubicBezTo>
                    <a:lnTo>
                      <a:pt x="261" y="40"/>
                    </a:lnTo>
                    <a:cubicBezTo>
                      <a:pt x="304" y="40"/>
                      <a:pt x="294" y="0"/>
                      <a:pt x="273" y="0"/>
                    </a:cubicBezTo>
                    <a:lnTo>
                      <a:pt x="16" y="0"/>
                    </a:lnTo>
                    <a:cubicBezTo>
                      <a:pt x="9" y="0"/>
                      <a:pt x="0" y="11"/>
                      <a:pt x="0" y="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30" name="Freeform 334">
                <a:extLst>
                  <a:ext uri="{FF2B5EF4-FFF2-40B4-BE49-F238E27FC236}">
                    <a16:creationId xmlns:a16="http://schemas.microsoft.com/office/drawing/2014/main" id="{DBF5743F-569B-44CB-90DD-286392F5B128}"/>
                  </a:ext>
                </a:extLst>
              </p:cNvPr>
              <p:cNvSpPr>
                <a:spLocks/>
              </p:cNvSpPr>
              <p:nvPr/>
            </p:nvSpPr>
            <p:spPr bwMode="auto">
              <a:xfrm>
                <a:off x="2667001" y="5502275"/>
                <a:ext cx="142875" cy="19050"/>
              </a:xfrm>
              <a:custGeom>
                <a:avLst/>
                <a:gdLst>
                  <a:gd name="T0" fmla="*/ 0 w 295"/>
                  <a:gd name="T1" fmla="*/ 17 h 37"/>
                  <a:gd name="T2" fmla="*/ 18 w 295"/>
                  <a:gd name="T3" fmla="*/ 37 h 37"/>
                  <a:gd name="T4" fmla="*/ 277 w 295"/>
                  <a:gd name="T5" fmla="*/ 37 h 37"/>
                  <a:gd name="T6" fmla="*/ 277 w 295"/>
                  <a:gd name="T7" fmla="*/ 0 h 37"/>
                  <a:gd name="T8" fmla="*/ 18 w 295"/>
                  <a:gd name="T9" fmla="*/ 0 h 37"/>
                  <a:gd name="T10" fmla="*/ 0 w 295"/>
                  <a:gd name="T11" fmla="*/ 17 h 37"/>
                </a:gdLst>
                <a:ahLst/>
                <a:cxnLst>
                  <a:cxn ang="0">
                    <a:pos x="T0" y="T1"/>
                  </a:cxn>
                  <a:cxn ang="0">
                    <a:pos x="T2" y="T3"/>
                  </a:cxn>
                  <a:cxn ang="0">
                    <a:pos x="T4" y="T5"/>
                  </a:cxn>
                  <a:cxn ang="0">
                    <a:pos x="T6" y="T7"/>
                  </a:cxn>
                  <a:cxn ang="0">
                    <a:pos x="T8" y="T9"/>
                  </a:cxn>
                  <a:cxn ang="0">
                    <a:pos x="T10" y="T11"/>
                  </a:cxn>
                </a:cxnLst>
                <a:rect l="0" t="0" r="r" b="b"/>
                <a:pathLst>
                  <a:path w="295" h="37">
                    <a:moveTo>
                      <a:pt x="0" y="17"/>
                    </a:moveTo>
                    <a:cubicBezTo>
                      <a:pt x="0" y="28"/>
                      <a:pt x="7" y="37"/>
                      <a:pt x="18" y="37"/>
                    </a:cubicBezTo>
                    <a:lnTo>
                      <a:pt x="277" y="37"/>
                    </a:lnTo>
                    <a:cubicBezTo>
                      <a:pt x="295" y="37"/>
                      <a:pt x="295" y="0"/>
                      <a:pt x="277" y="0"/>
                    </a:cubicBezTo>
                    <a:lnTo>
                      <a:pt x="18" y="0"/>
                    </a:lnTo>
                    <a:cubicBezTo>
                      <a:pt x="8" y="0"/>
                      <a:pt x="0" y="9"/>
                      <a:pt x="0" y="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31" name="Freeform 335">
                <a:extLst>
                  <a:ext uri="{FF2B5EF4-FFF2-40B4-BE49-F238E27FC236}">
                    <a16:creationId xmlns:a16="http://schemas.microsoft.com/office/drawing/2014/main" id="{660EA0FE-9BD2-4D98-9DEB-32A965A18A3C}"/>
                  </a:ext>
                </a:extLst>
              </p:cNvPr>
              <p:cNvSpPr>
                <a:spLocks/>
              </p:cNvSpPr>
              <p:nvPr/>
            </p:nvSpPr>
            <p:spPr bwMode="auto">
              <a:xfrm>
                <a:off x="2667001" y="5245100"/>
                <a:ext cx="144463" cy="19050"/>
              </a:xfrm>
              <a:custGeom>
                <a:avLst/>
                <a:gdLst>
                  <a:gd name="T0" fmla="*/ 0 w 298"/>
                  <a:gd name="T1" fmla="*/ 20 h 38"/>
                  <a:gd name="T2" fmla="*/ 18 w 298"/>
                  <a:gd name="T3" fmla="*/ 38 h 38"/>
                  <a:gd name="T4" fmla="*/ 273 w 298"/>
                  <a:gd name="T5" fmla="*/ 38 h 38"/>
                  <a:gd name="T6" fmla="*/ 277 w 298"/>
                  <a:gd name="T7" fmla="*/ 0 h 38"/>
                  <a:gd name="T8" fmla="*/ 18 w 298"/>
                  <a:gd name="T9" fmla="*/ 0 h 38"/>
                  <a:gd name="T10" fmla="*/ 0 w 298"/>
                  <a:gd name="T11" fmla="*/ 20 h 38"/>
                </a:gdLst>
                <a:ahLst/>
                <a:cxnLst>
                  <a:cxn ang="0">
                    <a:pos x="T0" y="T1"/>
                  </a:cxn>
                  <a:cxn ang="0">
                    <a:pos x="T2" y="T3"/>
                  </a:cxn>
                  <a:cxn ang="0">
                    <a:pos x="T4" y="T5"/>
                  </a:cxn>
                  <a:cxn ang="0">
                    <a:pos x="T6" y="T7"/>
                  </a:cxn>
                  <a:cxn ang="0">
                    <a:pos x="T8" y="T9"/>
                  </a:cxn>
                  <a:cxn ang="0">
                    <a:pos x="T10" y="T11"/>
                  </a:cxn>
                </a:cxnLst>
                <a:rect l="0" t="0" r="r" b="b"/>
                <a:pathLst>
                  <a:path w="298" h="38">
                    <a:moveTo>
                      <a:pt x="0" y="20"/>
                    </a:moveTo>
                    <a:cubicBezTo>
                      <a:pt x="0" y="29"/>
                      <a:pt x="8" y="38"/>
                      <a:pt x="18" y="38"/>
                    </a:cubicBezTo>
                    <a:lnTo>
                      <a:pt x="273" y="38"/>
                    </a:lnTo>
                    <a:cubicBezTo>
                      <a:pt x="298" y="38"/>
                      <a:pt x="294" y="0"/>
                      <a:pt x="277" y="0"/>
                    </a:cubicBezTo>
                    <a:lnTo>
                      <a:pt x="18" y="0"/>
                    </a:lnTo>
                    <a:cubicBezTo>
                      <a:pt x="6" y="0"/>
                      <a:pt x="0" y="8"/>
                      <a:pt x="0"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32" name="Freeform 336">
                <a:extLst>
                  <a:ext uri="{FF2B5EF4-FFF2-40B4-BE49-F238E27FC236}">
                    <a16:creationId xmlns:a16="http://schemas.microsoft.com/office/drawing/2014/main" id="{A4E1CB1F-8729-4D4D-851D-E5C3A11191F7}"/>
                  </a:ext>
                </a:extLst>
              </p:cNvPr>
              <p:cNvSpPr>
                <a:spLocks/>
              </p:cNvSpPr>
              <p:nvPr/>
            </p:nvSpPr>
            <p:spPr bwMode="auto">
              <a:xfrm>
                <a:off x="2555876" y="5248275"/>
                <a:ext cx="87313" cy="71438"/>
              </a:xfrm>
              <a:custGeom>
                <a:avLst/>
                <a:gdLst>
                  <a:gd name="T0" fmla="*/ 71 w 179"/>
                  <a:gd name="T1" fmla="*/ 79 h 145"/>
                  <a:gd name="T2" fmla="*/ 22 w 179"/>
                  <a:gd name="T3" fmla="*/ 42 h 145"/>
                  <a:gd name="T4" fmla="*/ 5 w 179"/>
                  <a:gd name="T5" fmla="*/ 68 h 145"/>
                  <a:gd name="T6" fmla="*/ 51 w 179"/>
                  <a:gd name="T7" fmla="*/ 119 h 145"/>
                  <a:gd name="T8" fmla="*/ 131 w 179"/>
                  <a:gd name="T9" fmla="*/ 75 h 145"/>
                  <a:gd name="T10" fmla="*/ 179 w 179"/>
                  <a:gd name="T11" fmla="*/ 24 h 145"/>
                  <a:gd name="T12" fmla="*/ 161 w 179"/>
                  <a:gd name="T13" fmla="*/ 0 h 145"/>
                  <a:gd name="T14" fmla="*/ 71 w 179"/>
                  <a:gd name="T15" fmla="*/ 79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45">
                    <a:moveTo>
                      <a:pt x="71" y="79"/>
                    </a:moveTo>
                    <a:cubicBezTo>
                      <a:pt x="54" y="68"/>
                      <a:pt x="41" y="42"/>
                      <a:pt x="22" y="42"/>
                    </a:cubicBezTo>
                    <a:cubicBezTo>
                      <a:pt x="7" y="42"/>
                      <a:pt x="0" y="57"/>
                      <a:pt x="5" y="68"/>
                    </a:cubicBezTo>
                    <a:lnTo>
                      <a:pt x="51" y="119"/>
                    </a:lnTo>
                    <a:cubicBezTo>
                      <a:pt x="76" y="145"/>
                      <a:pt x="86" y="121"/>
                      <a:pt x="131" y="75"/>
                    </a:cubicBezTo>
                    <a:cubicBezTo>
                      <a:pt x="138" y="68"/>
                      <a:pt x="179" y="31"/>
                      <a:pt x="179" y="24"/>
                    </a:cubicBezTo>
                    <a:cubicBezTo>
                      <a:pt x="179" y="12"/>
                      <a:pt x="177" y="0"/>
                      <a:pt x="161" y="0"/>
                    </a:cubicBezTo>
                    <a:cubicBezTo>
                      <a:pt x="143" y="0"/>
                      <a:pt x="90" y="66"/>
                      <a:pt x="71" y="7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33" name="Freeform 337">
                <a:extLst>
                  <a:ext uri="{FF2B5EF4-FFF2-40B4-BE49-F238E27FC236}">
                    <a16:creationId xmlns:a16="http://schemas.microsoft.com/office/drawing/2014/main" id="{8326647B-1D04-4A38-AD24-B5873CFB0411}"/>
                  </a:ext>
                </a:extLst>
              </p:cNvPr>
              <p:cNvSpPr>
                <a:spLocks/>
              </p:cNvSpPr>
              <p:nvPr/>
            </p:nvSpPr>
            <p:spPr bwMode="auto">
              <a:xfrm>
                <a:off x="2547938" y="5351463"/>
                <a:ext cx="95250" cy="71438"/>
              </a:xfrm>
              <a:custGeom>
                <a:avLst/>
                <a:gdLst>
                  <a:gd name="T0" fmla="*/ 84 w 195"/>
                  <a:gd name="T1" fmla="*/ 82 h 144"/>
                  <a:gd name="T2" fmla="*/ 40 w 195"/>
                  <a:gd name="T3" fmla="*/ 42 h 144"/>
                  <a:gd name="T4" fmla="*/ 36 w 195"/>
                  <a:gd name="T5" fmla="*/ 88 h 144"/>
                  <a:gd name="T6" fmla="*/ 145 w 195"/>
                  <a:gd name="T7" fmla="*/ 78 h 144"/>
                  <a:gd name="T8" fmla="*/ 171 w 195"/>
                  <a:gd name="T9" fmla="*/ 51 h 144"/>
                  <a:gd name="T10" fmla="*/ 195 w 195"/>
                  <a:gd name="T11" fmla="*/ 18 h 144"/>
                  <a:gd name="T12" fmla="*/ 175 w 195"/>
                  <a:gd name="T13" fmla="*/ 0 h 144"/>
                  <a:gd name="T14" fmla="*/ 150 w 195"/>
                  <a:gd name="T15" fmla="*/ 17 h 144"/>
                  <a:gd name="T16" fmla="*/ 84 w 195"/>
                  <a:gd name="T17" fmla="*/ 8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144">
                    <a:moveTo>
                      <a:pt x="84" y="82"/>
                    </a:moveTo>
                    <a:cubicBezTo>
                      <a:pt x="81" y="77"/>
                      <a:pt x="49" y="42"/>
                      <a:pt x="40" y="42"/>
                    </a:cubicBezTo>
                    <a:cubicBezTo>
                      <a:pt x="33" y="42"/>
                      <a:pt x="0" y="52"/>
                      <a:pt x="36" y="88"/>
                    </a:cubicBezTo>
                    <a:cubicBezTo>
                      <a:pt x="93" y="144"/>
                      <a:pt x="79" y="143"/>
                      <a:pt x="145" y="78"/>
                    </a:cubicBezTo>
                    <a:lnTo>
                      <a:pt x="171" y="51"/>
                    </a:lnTo>
                    <a:cubicBezTo>
                      <a:pt x="181" y="41"/>
                      <a:pt x="195" y="33"/>
                      <a:pt x="195" y="18"/>
                    </a:cubicBezTo>
                    <a:cubicBezTo>
                      <a:pt x="195" y="5"/>
                      <a:pt x="187" y="0"/>
                      <a:pt x="175" y="0"/>
                    </a:cubicBezTo>
                    <a:cubicBezTo>
                      <a:pt x="164" y="0"/>
                      <a:pt x="157" y="11"/>
                      <a:pt x="150" y="17"/>
                    </a:cubicBezTo>
                    <a:cubicBezTo>
                      <a:pt x="137" y="31"/>
                      <a:pt x="93" y="76"/>
                      <a:pt x="84" y="8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34" name="Freeform 338">
                <a:extLst>
                  <a:ext uri="{FF2B5EF4-FFF2-40B4-BE49-F238E27FC236}">
                    <a16:creationId xmlns:a16="http://schemas.microsoft.com/office/drawing/2014/main" id="{0BD0DE72-CB23-42D9-9D91-996A40B86333}"/>
                  </a:ext>
                </a:extLst>
              </p:cNvPr>
              <p:cNvSpPr>
                <a:spLocks/>
              </p:cNvSpPr>
              <p:nvPr/>
            </p:nvSpPr>
            <p:spPr bwMode="auto">
              <a:xfrm>
                <a:off x="2557463" y="5456238"/>
                <a:ext cx="85725" cy="76200"/>
              </a:xfrm>
              <a:custGeom>
                <a:avLst/>
                <a:gdLst>
                  <a:gd name="T0" fmla="*/ 66 w 177"/>
                  <a:gd name="T1" fmla="*/ 91 h 157"/>
                  <a:gd name="T2" fmla="*/ 46 w 177"/>
                  <a:gd name="T3" fmla="*/ 70 h 157"/>
                  <a:gd name="T4" fmla="*/ 22 w 177"/>
                  <a:gd name="T5" fmla="*/ 51 h 157"/>
                  <a:gd name="T6" fmla="*/ 1 w 177"/>
                  <a:gd name="T7" fmla="*/ 73 h 157"/>
                  <a:gd name="T8" fmla="*/ 20 w 177"/>
                  <a:gd name="T9" fmla="*/ 97 h 157"/>
                  <a:gd name="T10" fmla="*/ 153 w 177"/>
                  <a:gd name="T11" fmla="*/ 61 h 157"/>
                  <a:gd name="T12" fmla="*/ 177 w 177"/>
                  <a:gd name="T13" fmla="*/ 23 h 157"/>
                  <a:gd name="T14" fmla="*/ 147 w 177"/>
                  <a:gd name="T15" fmla="*/ 12 h 157"/>
                  <a:gd name="T16" fmla="*/ 66 w 177"/>
                  <a:gd name="T17" fmla="*/ 9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57">
                    <a:moveTo>
                      <a:pt x="66" y="91"/>
                    </a:moveTo>
                    <a:cubicBezTo>
                      <a:pt x="61" y="83"/>
                      <a:pt x="53" y="77"/>
                      <a:pt x="46" y="70"/>
                    </a:cubicBezTo>
                    <a:cubicBezTo>
                      <a:pt x="41" y="64"/>
                      <a:pt x="31" y="51"/>
                      <a:pt x="22" y="51"/>
                    </a:cubicBezTo>
                    <a:cubicBezTo>
                      <a:pt x="9" y="51"/>
                      <a:pt x="0" y="61"/>
                      <a:pt x="1" y="73"/>
                    </a:cubicBezTo>
                    <a:cubicBezTo>
                      <a:pt x="3" y="84"/>
                      <a:pt x="14" y="91"/>
                      <a:pt x="20" y="97"/>
                    </a:cubicBezTo>
                    <a:cubicBezTo>
                      <a:pt x="78" y="155"/>
                      <a:pt x="56" y="157"/>
                      <a:pt x="153" y="61"/>
                    </a:cubicBezTo>
                    <a:cubicBezTo>
                      <a:pt x="169" y="45"/>
                      <a:pt x="177" y="43"/>
                      <a:pt x="177" y="23"/>
                    </a:cubicBezTo>
                    <a:cubicBezTo>
                      <a:pt x="177" y="18"/>
                      <a:pt x="165" y="0"/>
                      <a:pt x="147" y="12"/>
                    </a:cubicBezTo>
                    <a:cubicBezTo>
                      <a:pt x="133" y="22"/>
                      <a:pt x="84" y="79"/>
                      <a:pt x="66" y="9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grpSp>
      </p:grpSp>
      <p:sp>
        <p:nvSpPr>
          <p:cNvPr id="135" name="Elipse 134">
            <a:extLst>
              <a:ext uri="{FF2B5EF4-FFF2-40B4-BE49-F238E27FC236}">
                <a16:creationId xmlns:a16="http://schemas.microsoft.com/office/drawing/2014/main" id="{27F184E4-6FE8-4D96-B3F8-525CF7FF90B1}"/>
              </a:ext>
            </a:extLst>
          </p:cNvPr>
          <p:cNvSpPr/>
          <p:nvPr/>
        </p:nvSpPr>
        <p:spPr>
          <a:xfrm>
            <a:off x="6440000" y="2440563"/>
            <a:ext cx="663665" cy="663665"/>
          </a:xfrm>
          <a:prstGeom prst="ellipse">
            <a:avLst/>
          </a:prstGeom>
          <a:solidFill>
            <a:srgbClr val="90A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36" name="Grupo 460">
            <a:extLst>
              <a:ext uri="{FF2B5EF4-FFF2-40B4-BE49-F238E27FC236}">
                <a16:creationId xmlns:a16="http://schemas.microsoft.com/office/drawing/2014/main" id="{6376C362-F654-4CC6-929D-E61E5312AE1A}"/>
              </a:ext>
            </a:extLst>
          </p:cNvPr>
          <p:cNvGrpSpPr/>
          <p:nvPr/>
        </p:nvGrpSpPr>
        <p:grpSpPr>
          <a:xfrm>
            <a:off x="6577608" y="2574654"/>
            <a:ext cx="393352" cy="390764"/>
            <a:chOff x="9283701" y="1285875"/>
            <a:chExt cx="482601" cy="479426"/>
          </a:xfrm>
          <a:solidFill>
            <a:schemeClr val="bg1"/>
          </a:solidFill>
        </p:grpSpPr>
        <p:sp>
          <p:nvSpPr>
            <p:cNvPr id="137" name="Freeform 14">
              <a:extLst>
                <a:ext uri="{FF2B5EF4-FFF2-40B4-BE49-F238E27FC236}">
                  <a16:creationId xmlns:a16="http://schemas.microsoft.com/office/drawing/2014/main" id="{024DB57F-91B4-4416-988F-6985A6B286D7}"/>
                </a:ext>
              </a:extLst>
            </p:cNvPr>
            <p:cNvSpPr>
              <a:spLocks noEditPoints="1"/>
            </p:cNvSpPr>
            <p:nvPr/>
          </p:nvSpPr>
          <p:spPr bwMode="auto">
            <a:xfrm>
              <a:off x="9283701" y="1341438"/>
              <a:ext cx="427038" cy="423863"/>
            </a:xfrm>
            <a:custGeom>
              <a:avLst/>
              <a:gdLst>
                <a:gd name="T0" fmla="*/ 412 w 874"/>
                <a:gd name="T1" fmla="*/ 55 h 869"/>
                <a:gd name="T2" fmla="*/ 167 w 874"/>
                <a:gd name="T3" fmla="*/ 173 h 869"/>
                <a:gd name="T4" fmla="*/ 113 w 874"/>
                <a:gd name="T5" fmla="*/ 243 h 869"/>
                <a:gd name="T6" fmla="*/ 114 w 874"/>
                <a:gd name="T7" fmla="*/ 627 h 869"/>
                <a:gd name="T8" fmla="*/ 117 w 874"/>
                <a:gd name="T9" fmla="*/ 632 h 869"/>
                <a:gd name="T10" fmla="*/ 127 w 874"/>
                <a:gd name="T11" fmla="*/ 663 h 869"/>
                <a:gd name="T12" fmla="*/ 114 w 874"/>
                <a:gd name="T13" fmla="*/ 680 h 869"/>
                <a:gd name="T14" fmla="*/ 90 w 874"/>
                <a:gd name="T15" fmla="*/ 681 h 869"/>
                <a:gd name="T16" fmla="*/ 53 w 874"/>
                <a:gd name="T17" fmla="*/ 628 h 869"/>
                <a:gd name="T18" fmla="*/ 52 w 874"/>
                <a:gd name="T19" fmla="*/ 627 h 869"/>
                <a:gd name="T20" fmla="*/ 10 w 874"/>
                <a:gd name="T21" fmla="*/ 499 h 869"/>
                <a:gd name="T22" fmla="*/ 99 w 874"/>
                <a:gd name="T23" fmla="*/ 169 h 869"/>
                <a:gd name="T24" fmla="*/ 161 w 874"/>
                <a:gd name="T25" fmla="*/ 105 h 869"/>
                <a:gd name="T26" fmla="*/ 162 w 874"/>
                <a:gd name="T27" fmla="*/ 104 h 869"/>
                <a:gd name="T28" fmla="*/ 365 w 874"/>
                <a:gd name="T29" fmla="*/ 7 h 869"/>
                <a:gd name="T30" fmla="*/ 446 w 874"/>
                <a:gd name="T31" fmla="*/ 2 h 869"/>
                <a:gd name="T32" fmla="*/ 463 w 874"/>
                <a:gd name="T33" fmla="*/ 18 h 869"/>
                <a:gd name="T34" fmla="*/ 465 w 874"/>
                <a:gd name="T35" fmla="*/ 39 h 869"/>
                <a:gd name="T36" fmla="*/ 465 w 874"/>
                <a:gd name="T37" fmla="*/ 287 h 869"/>
                <a:gd name="T38" fmla="*/ 502 w 874"/>
                <a:gd name="T39" fmla="*/ 408 h 869"/>
                <a:gd name="T40" fmla="*/ 783 w 874"/>
                <a:gd name="T41" fmla="*/ 407 h 869"/>
                <a:gd name="T42" fmla="*/ 842 w 874"/>
                <a:gd name="T43" fmla="*/ 407 h 869"/>
                <a:gd name="T44" fmla="*/ 868 w 874"/>
                <a:gd name="T45" fmla="*/ 494 h 869"/>
                <a:gd name="T46" fmla="*/ 830 w 874"/>
                <a:gd name="T47" fmla="*/ 615 h 869"/>
                <a:gd name="T48" fmla="*/ 776 w 874"/>
                <a:gd name="T49" fmla="*/ 701 h 869"/>
                <a:gd name="T50" fmla="*/ 753 w 874"/>
                <a:gd name="T51" fmla="*/ 728 h 869"/>
                <a:gd name="T52" fmla="*/ 745 w 874"/>
                <a:gd name="T53" fmla="*/ 735 h 869"/>
                <a:gd name="T54" fmla="*/ 692 w 874"/>
                <a:gd name="T55" fmla="*/ 782 h 869"/>
                <a:gd name="T56" fmla="*/ 632 w 874"/>
                <a:gd name="T57" fmla="*/ 820 h 869"/>
                <a:gd name="T58" fmla="*/ 415 w 874"/>
                <a:gd name="T59" fmla="*/ 867 h 869"/>
                <a:gd name="T60" fmla="*/ 215 w 874"/>
                <a:gd name="T61" fmla="*/ 803 h 869"/>
                <a:gd name="T62" fmla="*/ 211 w 874"/>
                <a:gd name="T63" fmla="*/ 800 h 869"/>
                <a:gd name="T64" fmla="*/ 195 w 874"/>
                <a:gd name="T65" fmla="*/ 781 h 869"/>
                <a:gd name="T66" fmla="*/ 196 w 874"/>
                <a:gd name="T67" fmla="*/ 764 h 869"/>
                <a:gd name="T68" fmla="*/ 238 w 874"/>
                <a:gd name="T69" fmla="*/ 754 h 869"/>
                <a:gd name="T70" fmla="*/ 240 w 874"/>
                <a:gd name="T71" fmla="*/ 755 h 869"/>
                <a:gd name="T72" fmla="*/ 293 w 874"/>
                <a:gd name="T73" fmla="*/ 783 h 869"/>
                <a:gd name="T74" fmla="*/ 407 w 874"/>
                <a:gd name="T75" fmla="*/ 813 h 869"/>
                <a:gd name="T76" fmla="*/ 530 w 874"/>
                <a:gd name="T77" fmla="*/ 802 h 869"/>
                <a:gd name="T78" fmla="*/ 538 w 874"/>
                <a:gd name="T79" fmla="*/ 737 h 869"/>
                <a:gd name="T80" fmla="*/ 531 w 874"/>
                <a:gd name="T81" fmla="*/ 720 h 869"/>
                <a:gd name="T82" fmla="*/ 497 w 874"/>
                <a:gd name="T83" fmla="*/ 641 h 869"/>
                <a:gd name="T84" fmla="*/ 430 w 874"/>
                <a:gd name="T85" fmla="*/ 483 h 869"/>
                <a:gd name="T86" fmla="*/ 426 w 874"/>
                <a:gd name="T87" fmla="*/ 475 h 869"/>
                <a:gd name="T88" fmla="*/ 412 w 874"/>
                <a:gd name="T89" fmla="*/ 72 h 869"/>
                <a:gd name="T90" fmla="*/ 610 w 874"/>
                <a:gd name="T91" fmla="*/ 771 h 869"/>
                <a:gd name="T92" fmla="*/ 715 w 874"/>
                <a:gd name="T93" fmla="*/ 690 h 869"/>
                <a:gd name="T94" fmla="*/ 575 w 874"/>
                <a:gd name="T95" fmla="*/ 687 h 869"/>
                <a:gd name="T96" fmla="*/ 552 w 874"/>
                <a:gd name="T97" fmla="*/ 634 h 869"/>
                <a:gd name="T98" fmla="*/ 779 w 874"/>
                <a:gd name="T99" fmla="*/ 599 h 869"/>
                <a:gd name="T100" fmla="*/ 527 w 874"/>
                <a:gd name="T101" fmla="*/ 574 h 869"/>
                <a:gd name="T102" fmla="*/ 504 w 874"/>
                <a:gd name="T103" fmla="*/ 520 h 869"/>
                <a:gd name="T104" fmla="*/ 810 w 874"/>
                <a:gd name="T105" fmla="*/ 509 h 869"/>
                <a:gd name="T106" fmla="*/ 479 w 874"/>
                <a:gd name="T107" fmla="*/ 461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4" h="869">
                  <a:moveTo>
                    <a:pt x="412" y="72"/>
                  </a:moveTo>
                  <a:lnTo>
                    <a:pt x="412" y="55"/>
                  </a:lnTo>
                  <a:cubicBezTo>
                    <a:pt x="366" y="59"/>
                    <a:pt x="322" y="72"/>
                    <a:pt x="284" y="90"/>
                  </a:cubicBezTo>
                  <a:cubicBezTo>
                    <a:pt x="237" y="112"/>
                    <a:pt x="197" y="141"/>
                    <a:pt x="167" y="173"/>
                  </a:cubicBezTo>
                  <a:cubicBezTo>
                    <a:pt x="157" y="184"/>
                    <a:pt x="148" y="195"/>
                    <a:pt x="138" y="206"/>
                  </a:cubicBezTo>
                  <a:cubicBezTo>
                    <a:pt x="129" y="218"/>
                    <a:pt x="121" y="231"/>
                    <a:pt x="113" y="243"/>
                  </a:cubicBezTo>
                  <a:cubicBezTo>
                    <a:pt x="76" y="305"/>
                    <a:pt x="58" y="371"/>
                    <a:pt x="58" y="435"/>
                  </a:cubicBezTo>
                  <a:cubicBezTo>
                    <a:pt x="58" y="502"/>
                    <a:pt x="77" y="567"/>
                    <a:pt x="114" y="627"/>
                  </a:cubicBezTo>
                  <a:cubicBezTo>
                    <a:pt x="114" y="628"/>
                    <a:pt x="116" y="630"/>
                    <a:pt x="117" y="632"/>
                  </a:cubicBezTo>
                  <a:lnTo>
                    <a:pt x="117" y="632"/>
                  </a:lnTo>
                  <a:cubicBezTo>
                    <a:pt x="123" y="640"/>
                    <a:pt x="130" y="650"/>
                    <a:pt x="127" y="663"/>
                  </a:cubicBezTo>
                  <a:lnTo>
                    <a:pt x="127" y="663"/>
                  </a:lnTo>
                  <a:cubicBezTo>
                    <a:pt x="126" y="664"/>
                    <a:pt x="126" y="665"/>
                    <a:pt x="125" y="667"/>
                  </a:cubicBezTo>
                  <a:cubicBezTo>
                    <a:pt x="123" y="672"/>
                    <a:pt x="119" y="677"/>
                    <a:pt x="114" y="680"/>
                  </a:cubicBezTo>
                  <a:cubicBezTo>
                    <a:pt x="108" y="683"/>
                    <a:pt x="102" y="684"/>
                    <a:pt x="95" y="682"/>
                  </a:cubicBezTo>
                  <a:cubicBezTo>
                    <a:pt x="93" y="682"/>
                    <a:pt x="92" y="682"/>
                    <a:pt x="90" y="681"/>
                  </a:cubicBezTo>
                  <a:cubicBezTo>
                    <a:pt x="77" y="676"/>
                    <a:pt x="59" y="641"/>
                    <a:pt x="53" y="628"/>
                  </a:cubicBezTo>
                  <a:lnTo>
                    <a:pt x="53" y="628"/>
                  </a:lnTo>
                  <a:lnTo>
                    <a:pt x="52" y="627"/>
                  </a:lnTo>
                  <a:lnTo>
                    <a:pt x="52" y="627"/>
                  </a:lnTo>
                  <a:cubicBezTo>
                    <a:pt x="42" y="608"/>
                    <a:pt x="34" y="588"/>
                    <a:pt x="27" y="567"/>
                  </a:cubicBezTo>
                  <a:cubicBezTo>
                    <a:pt x="19" y="546"/>
                    <a:pt x="14" y="523"/>
                    <a:pt x="10" y="499"/>
                  </a:cubicBezTo>
                  <a:cubicBezTo>
                    <a:pt x="0" y="439"/>
                    <a:pt x="4" y="381"/>
                    <a:pt x="19" y="327"/>
                  </a:cubicBezTo>
                  <a:cubicBezTo>
                    <a:pt x="35" y="268"/>
                    <a:pt x="63" y="214"/>
                    <a:pt x="99" y="169"/>
                  </a:cubicBezTo>
                  <a:cubicBezTo>
                    <a:pt x="123" y="139"/>
                    <a:pt x="135" y="128"/>
                    <a:pt x="161" y="105"/>
                  </a:cubicBezTo>
                  <a:lnTo>
                    <a:pt x="161" y="105"/>
                  </a:lnTo>
                  <a:lnTo>
                    <a:pt x="162" y="104"/>
                  </a:lnTo>
                  <a:lnTo>
                    <a:pt x="162" y="104"/>
                  </a:lnTo>
                  <a:cubicBezTo>
                    <a:pt x="189" y="80"/>
                    <a:pt x="221" y="60"/>
                    <a:pt x="255" y="44"/>
                  </a:cubicBezTo>
                  <a:cubicBezTo>
                    <a:pt x="290" y="27"/>
                    <a:pt x="328" y="15"/>
                    <a:pt x="365" y="7"/>
                  </a:cubicBezTo>
                  <a:cubicBezTo>
                    <a:pt x="374" y="6"/>
                    <a:pt x="396" y="3"/>
                    <a:pt x="415" y="1"/>
                  </a:cubicBezTo>
                  <a:cubicBezTo>
                    <a:pt x="428" y="0"/>
                    <a:pt x="440" y="0"/>
                    <a:pt x="446" y="2"/>
                  </a:cubicBezTo>
                  <a:lnTo>
                    <a:pt x="446" y="2"/>
                  </a:lnTo>
                  <a:cubicBezTo>
                    <a:pt x="456" y="4"/>
                    <a:pt x="461" y="10"/>
                    <a:pt x="463" y="18"/>
                  </a:cubicBezTo>
                  <a:cubicBezTo>
                    <a:pt x="465" y="24"/>
                    <a:pt x="465" y="31"/>
                    <a:pt x="465" y="39"/>
                  </a:cubicBezTo>
                  <a:lnTo>
                    <a:pt x="465" y="39"/>
                  </a:lnTo>
                  <a:lnTo>
                    <a:pt x="465" y="248"/>
                  </a:lnTo>
                  <a:cubicBezTo>
                    <a:pt x="465" y="252"/>
                    <a:pt x="465" y="268"/>
                    <a:pt x="465" y="287"/>
                  </a:cubicBezTo>
                  <a:cubicBezTo>
                    <a:pt x="464" y="328"/>
                    <a:pt x="464" y="384"/>
                    <a:pt x="465" y="408"/>
                  </a:cubicBezTo>
                  <a:cubicBezTo>
                    <a:pt x="477" y="408"/>
                    <a:pt x="490" y="408"/>
                    <a:pt x="502" y="408"/>
                  </a:cubicBezTo>
                  <a:cubicBezTo>
                    <a:pt x="510" y="407"/>
                    <a:pt x="518" y="407"/>
                    <a:pt x="522" y="407"/>
                  </a:cubicBezTo>
                  <a:lnTo>
                    <a:pt x="783" y="407"/>
                  </a:lnTo>
                  <a:cubicBezTo>
                    <a:pt x="796" y="407"/>
                    <a:pt x="805" y="407"/>
                    <a:pt x="813" y="407"/>
                  </a:cubicBezTo>
                  <a:cubicBezTo>
                    <a:pt x="825" y="407"/>
                    <a:pt x="835" y="407"/>
                    <a:pt x="842" y="407"/>
                  </a:cubicBezTo>
                  <a:cubicBezTo>
                    <a:pt x="873" y="409"/>
                    <a:pt x="874" y="420"/>
                    <a:pt x="871" y="465"/>
                  </a:cubicBezTo>
                  <a:cubicBezTo>
                    <a:pt x="870" y="475"/>
                    <a:pt x="869" y="484"/>
                    <a:pt x="868" y="494"/>
                  </a:cubicBezTo>
                  <a:cubicBezTo>
                    <a:pt x="866" y="504"/>
                    <a:pt x="864" y="513"/>
                    <a:pt x="862" y="522"/>
                  </a:cubicBezTo>
                  <a:cubicBezTo>
                    <a:pt x="855" y="556"/>
                    <a:pt x="844" y="587"/>
                    <a:pt x="830" y="615"/>
                  </a:cubicBezTo>
                  <a:cubicBezTo>
                    <a:pt x="814" y="648"/>
                    <a:pt x="796" y="676"/>
                    <a:pt x="776" y="700"/>
                  </a:cubicBezTo>
                  <a:lnTo>
                    <a:pt x="776" y="701"/>
                  </a:lnTo>
                  <a:lnTo>
                    <a:pt x="754" y="727"/>
                  </a:lnTo>
                  <a:lnTo>
                    <a:pt x="753" y="728"/>
                  </a:lnTo>
                  <a:cubicBezTo>
                    <a:pt x="752" y="730"/>
                    <a:pt x="750" y="731"/>
                    <a:pt x="749" y="732"/>
                  </a:cubicBezTo>
                  <a:cubicBezTo>
                    <a:pt x="747" y="733"/>
                    <a:pt x="746" y="734"/>
                    <a:pt x="745" y="735"/>
                  </a:cubicBezTo>
                  <a:cubicBezTo>
                    <a:pt x="738" y="743"/>
                    <a:pt x="730" y="751"/>
                    <a:pt x="721" y="759"/>
                  </a:cubicBezTo>
                  <a:cubicBezTo>
                    <a:pt x="712" y="767"/>
                    <a:pt x="702" y="775"/>
                    <a:pt x="692" y="782"/>
                  </a:cubicBezTo>
                  <a:cubicBezTo>
                    <a:pt x="682" y="790"/>
                    <a:pt x="672" y="796"/>
                    <a:pt x="663" y="802"/>
                  </a:cubicBezTo>
                  <a:cubicBezTo>
                    <a:pt x="653" y="808"/>
                    <a:pt x="643" y="813"/>
                    <a:pt x="632" y="820"/>
                  </a:cubicBezTo>
                  <a:cubicBezTo>
                    <a:pt x="603" y="836"/>
                    <a:pt x="566" y="849"/>
                    <a:pt x="527" y="858"/>
                  </a:cubicBezTo>
                  <a:cubicBezTo>
                    <a:pt x="491" y="866"/>
                    <a:pt x="452" y="869"/>
                    <a:pt x="415" y="867"/>
                  </a:cubicBezTo>
                  <a:cubicBezTo>
                    <a:pt x="378" y="865"/>
                    <a:pt x="343" y="858"/>
                    <a:pt x="311" y="847"/>
                  </a:cubicBezTo>
                  <a:cubicBezTo>
                    <a:pt x="276" y="836"/>
                    <a:pt x="243" y="820"/>
                    <a:pt x="215" y="803"/>
                  </a:cubicBezTo>
                  <a:lnTo>
                    <a:pt x="215" y="803"/>
                  </a:lnTo>
                  <a:cubicBezTo>
                    <a:pt x="214" y="802"/>
                    <a:pt x="212" y="801"/>
                    <a:pt x="211" y="800"/>
                  </a:cubicBezTo>
                  <a:cubicBezTo>
                    <a:pt x="203" y="796"/>
                    <a:pt x="197" y="792"/>
                    <a:pt x="195" y="781"/>
                  </a:cubicBezTo>
                  <a:lnTo>
                    <a:pt x="195" y="781"/>
                  </a:lnTo>
                  <a:cubicBezTo>
                    <a:pt x="193" y="774"/>
                    <a:pt x="194" y="769"/>
                    <a:pt x="196" y="764"/>
                  </a:cubicBezTo>
                  <a:lnTo>
                    <a:pt x="196" y="764"/>
                  </a:lnTo>
                  <a:cubicBezTo>
                    <a:pt x="199" y="758"/>
                    <a:pt x="204" y="753"/>
                    <a:pt x="209" y="751"/>
                  </a:cubicBezTo>
                  <a:cubicBezTo>
                    <a:pt x="222" y="744"/>
                    <a:pt x="230" y="749"/>
                    <a:pt x="238" y="754"/>
                  </a:cubicBezTo>
                  <a:lnTo>
                    <a:pt x="238" y="754"/>
                  </a:lnTo>
                  <a:lnTo>
                    <a:pt x="240" y="755"/>
                  </a:lnTo>
                  <a:lnTo>
                    <a:pt x="240" y="755"/>
                  </a:lnTo>
                  <a:cubicBezTo>
                    <a:pt x="256" y="765"/>
                    <a:pt x="274" y="775"/>
                    <a:pt x="293" y="783"/>
                  </a:cubicBezTo>
                  <a:cubicBezTo>
                    <a:pt x="311" y="792"/>
                    <a:pt x="330" y="799"/>
                    <a:pt x="350" y="803"/>
                  </a:cubicBezTo>
                  <a:cubicBezTo>
                    <a:pt x="369" y="808"/>
                    <a:pt x="388" y="811"/>
                    <a:pt x="407" y="813"/>
                  </a:cubicBezTo>
                  <a:cubicBezTo>
                    <a:pt x="426" y="815"/>
                    <a:pt x="445" y="815"/>
                    <a:pt x="465" y="813"/>
                  </a:cubicBezTo>
                  <a:cubicBezTo>
                    <a:pt x="479" y="812"/>
                    <a:pt x="507" y="808"/>
                    <a:pt x="530" y="802"/>
                  </a:cubicBezTo>
                  <a:cubicBezTo>
                    <a:pt x="543" y="799"/>
                    <a:pt x="555" y="796"/>
                    <a:pt x="562" y="793"/>
                  </a:cubicBezTo>
                  <a:cubicBezTo>
                    <a:pt x="557" y="781"/>
                    <a:pt x="546" y="755"/>
                    <a:pt x="538" y="737"/>
                  </a:cubicBezTo>
                  <a:cubicBezTo>
                    <a:pt x="535" y="730"/>
                    <a:pt x="532" y="723"/>
                    <a:pt x="531" y="720"/>
                  </a:cubicBezTo>
                  <a:lnTo>
                    <a:pt x="531" y="720"/>
                  </a:lnTo>
                  <a:cubicBezTo>
                    <a:pt x="524" y="705"/>
                    <a:pt x="519" y="692"/>
                    <a:pt x="514" y="680"/>
                  </a:cubicBezTo>
                  <a:cubicBezTo>
                    <a:pt x="508" y="666"/>
                    <a:pt x="502" y="653"/>
                    <a:pt x="497" y="641"/>
                  </a:cubicBezTo>
                  <a:cubicBezTo>
                    <a:pt x="486" y="615"/>
                    <a:pt x="475" y="590"/>
                    <a:pt x="465" y="565"/>
                  </a:cubicBezTo>
                  <a:cubicBezTo>
                    <a:pt x="453" y="538"/>
                    <a:pt x="442" y="510"/>
                    <a:pt x="430" y="483"/>
                  </a:cubicBezTo>
                  <a:cubicBezTo>
                    <a:pt x="429" y="481"/>
                    <a:pt x="428" y="478"/>
                    <a:pt x="426" y="475"/>
                  </a:cubicBezTo>
                  <a:lnTo>
                    <a:pt x="426" y="475"/>
                  </a:lnTo>
                  <a:cubicBezTo>
                    <a:pt x="422" y="464"/>
                    <a:pt x="415" y="451"/>
                    <a:pt x="413" y="442"/>
                  </a:cubicBezTo>
                  <a:cubicBezTo>
                    <a:pt x="410" y="432"/>
                    <a:pt x="411" y="158"/>
                    <a:pt x="412" y="72"/>
                  </a:cubicBezTo>
                  <a:close/>
                  <a:moveTo>
                    <a:pt x="575" y="687"/>
                  </a:moveTo>
                  <a:lnTo>
                    <a:pt x="610" y="771"/>
                  </a:lnTo>
                  <a:cubicBezTo>
                    <a:pt x="628" y="762"/>
                    <a:pt x="646" y="750"/>
                    <a:pt x="663" y="737"/>
                  </a:cubicBezTo>
                  <a:cubicBezTo>
                    <a:pt x="682" y="723"/>
                    <a:pt x="700" y="706"/>
                    <a:pt x="715" y="690"/>
                  </a:cubicBezTo>
                  <a:lnTo>
                    <a:pt x="718" y="687"/>
                  </a:lnTo>
                  <a:lnTo>
                    <a:pt x="575" y="687"/>
                  </a:lnTo>
                  <a:close/>
                  <a:moveTo>
                    <a:pt x="527" y="574"/>
                  </a:moveTo>
                  <a:lnTo>
                    <a:pt x="552" y="634"/>
                  </a:lnTo>
                  <a:lnTo>
                    <a:pt x="759" y="634"/>
                  </a:lnTo>
                  <a:cubicBezTo>
                    <a:pt x="764" y="625"/>
                    <a:pt x="772" y="612"/>
                    <a:pt x="779" y="599"/>
                  </a:cubicBezTo>
                  <a:cubicBezTo>
                    <a:pt x="783" y="590"/>
                    <a:pt x="787" y="581"/>
                    <a:pt x="790" y="574"/>
                  </a:cubicBezTo>
                  <a:lnTo>
                    <a:pt x="527" y="574"/>
                  </a:lnTo>
                  <a:close/>
                  <a:moveTo>
                    <a:pt x="479" y="461"/>
                  </a:moveTo>
                  <a:lnTo>
                    <a:pt x="504" y="520"/>
                  </a:lnTo>
                  <a:lnTo>
                    <a:pt x="808" y="520"/>
                  </a:lnTo>
                  <a:cubicBezTo>
                    <a:pt x="808" y="516"/>
                    <a:pt x="809" y="512"/>
                    <a:pt x="810" y="509"/>
                  </a:cubicBezTo>
                  <a:cubicBezTo>
                    <a:pt x="813" y="493"/>
                    <a:pt x="816" y="478"/>
                    <a:pt x="817" y="461"/>
                  </a:cubicBezTo>
                  <a:lnTo>
                    <a:pt x="479" y="46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sp>
          <p:nvSpPr>
            <p:cNvPr id="138" name="Freeform 15">
              <a:extLst>
                <a:ext uri="{FF2B5EF4-FFF2-40B4-BE49-F238E27FC236}">
                  <a16:creationId xmlns:a16="http://schemas.microsoft.com/office/drawing/2014/main" id="{C13C4FDD-88E9-4B1B-AF4F-E5402F355016}"/>
                </a:ext>
              </a:extLst>
            </p:cNvPr>
            <p:cNvSpPr>
              <a:spLocks noEditPoints="1"/>
            </p:cNvSpPr>
            <p:nvPr/>
          </p:nvSpPr>
          <p:spPr bwMode="auto">
            <a:xfrm>
              <a:off x="9539289" y="1285875"/>
              <a:ext cx="227013" cy="225425"/>
            </a:xfrm>
            <a:custGeom>
              <a:avLst/>
              <a:gdLst>
                <a:gd name="T0" fmla="*/ 1 w 464"/>
                <a:gd name="T1" fmla="*/ 44 h 463"/>
                <a:gd name="T2" fmla="*/ 21 w 464"/>
                <a:gd name="T3" fmla="*/ 3 h 463"/>
                <a:gd name="T4" fmla="*/ 21 w 464"/>
                <a:gd name="T5" fmla="*/ 3 h 463"/>
                <a:gd name="T6" fmla="*/ 61 w 464"/>
                <a:gd name="T7" fmla="*/ 3 h 463"/>
                <a:gd name="T8" fmla="*/ 124 w 464"/>
                <a:gd name="T9" fmla="*/ 13 h 463"/>
                <a:gd name="T10" fmla="*/ 257 w 464"/>
                <a:gd name="T11" fmla="*/ 70 h 463"/>
                <a:gd name="T12" fmla="*/ 366 w 464"/>
                <a:gd name="T13" fmla="*/ 168 h 463"/>
                <a:gd name="T14" fmla="*/ 434 w 464"/>
                <a:gd name="T15" fmla="*/ 285 h 463"/>
                <a:gd name="T16" fmla="*/ 461 w 464"/>
                <a:gd name="T17" fmla="*/ 412 h 463"/>
                <a:gd name="T18" fmla="*/ 461 w 464"/>
                <a:gd name="T19" fmla="*/ 416 h 463"/>
                <a:gd name="T20" fmla="*/ 443 w 464"/>
                <a:gd name="T21" fmla="*/ 461 h 463"/>
                <a:gd name="T22" fmla="*/ 349 w 464"/>
                <a:gd name="T23" fmla="*/ 462 h 463"/>
                <a:gd name="T24" fmla="*/ 330 w 464"/>
                <a:gd name="T25" fmla="*/ 462 h 463"/>
                <a:gd name="T26" fmla="*/ 52 w 464"/>
                <a:gd name="T27" fmla="*/ 462 h 463"/>
                <a:gd name="T28" fmla="*/ 51 w 464"/>
                <a:gd name="T29" fmla="*/ 462 h 463"/>
                <a:gd name="T30" fmla="*/ 51 w 464"/>
                <a:gd name="T31" fmla="*/ 462 h 463"/>
                <a:gd name="T32" fmla="*/ 3 w 464"/>
                <a:gd name="T33" fmla="*/ 444 h 463"/>
                <a:gd name="T34" fmla="*/ 1 w 464"/>
                <a:gd name="T35" fmla="*/ 387 h 463"/>
                <a:gd name="T36" fmla="*/ 2 w 464"/>
                <a:gd name="T37" fmla="*/ 330 h 463"/>
                <a:gd name="T38" fmla="*/ 2 w 464"/>
                <a:gd name="T39" fmla="*/ 52 h 463"/>
                <a:gd name="T40" fmla="*/ 1 w 464"/>
                <a:gd name="T41" fmla="*/ 44 h 463"/>
                <a:gd name="T42" fmla="*/ 55 w 464"/>
                <a:gd name="T43" fmla="*/ 56 h 463"/>
                <a:gd name="T44" fmla="*/ 55 w 464"/>
                <a:gd name="T45" fmla="*/ 408 h 463"/>
                <a:gd name="T46" fmla="*/ 407 w 464"/>
                <a:gd name="T47" fmla="*/ 408 h 463"/>
                <a:gd name="T48" fmla="*/ 386 w 464"/>
                <a:gd name="T49" fmla="*/ 310 h 463"/>
                <a:gd name="T50" fmla="*/ 336 w 464"/>
                <a:gd name="T51" fmla="*/ 219 h 463"/>
                <a:gd name="T52" fmla="*/ 283 w 464"/>
                <a:gd name="T53" fmla="*/ 159 h 463"/>
                <a:gd name="T54" fmla="*/ 246 w 464"/>
                <a:gd name="T55" fmla="*/ 128 h 463"/>
                <a:gd name="T56" fmla="*/ 152 w 464"/>
                <a:gd name="T57" fmla="*/ 77 h 463"/>
                <a:gd name="T58" fmla="*/ 55 w 464"/>
                <a:gd name="T59" fmla="*/ 56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4" h="463">
                  <a:moveTo>
                    <a:pt x="1" y="44"/>
                  </a:moveTo>
                  <a:cubicBezTo>
                    <a:pt x="1" y="24"/>
                    <a:pt x="1" y="9"/>
                    <a:pt x="21" y="3"/>
                  </a:cubicBezTo>
                  <a:lnTo>
                    <a:pt x="21" y="3"/>
                  </a:lnTo>
                  <a:cubicBezTo>
                    <a:pt x="29" y="0"/>
                    <a:pt x="44" y="1"/>
                    <a:pt x="61" y="3"/>
                  </a:cubicBezTo>
                  <a:cubicBezTo>
                    <a:pt x="85" y="5"/>
                    <a:pt x="114" y="10"/>
                    <a:pt x="124" y="13"/>
                  </a:cubicBezTo>
                  <a:cubicBezTo>
                    <a:pt x="172" y="24"/>
                    <a:pt x="217" y="44"/>
                    <a:pt x="257" y="70"/>
                  </a:cubicBezTo>
                  <a:cubicBezTo>
                    <a:pt x="300" y="97"/>
                    <a:pt x="337" y="131"/>
                    <a:pt x="366" y="168"/>
                  </a:cubicBezTo>
                  <a:cubicBezTo>
                    <a:pt x="394" y="204"/>
                    <a:pt x="417" y="243"/>
                    <a:pt x="434" y="285"/>
                  </a:cubicBezTo>
                  <a:cubicBezTo>
                    <a:pt x="449" y="325"/>
                    <a:pt x="459" y="367"/>
                    <a:pt x="461" y="412"/>
                  </a:cubicBezTo>
                  <a:lnTo>
                    <a:pt x="461" y="416"/>
                  </a:lnTo>
                  <a:cubicBezTo>
                    <a:pt x="463" y="435"/>
                    <a:pt x="464" y="454"/>
                    <a:pt x="443" y="461"/>
                  </a:cubicBezTo>
                  <a:cubicBezTo>
                    <a:pt x="433" y="463"/>
                    <a:pt x="381" y="463"/>
                    <a:pt x="349" y="462"/>
                  </a:cubicBezTo>
                  <a:cubicBezTo>
                    <a:pt x="342" y="462"/>
                    <a:pt x="336" y="462"/>
                    <a:pt x="330" y="462"/>
                  </a:cubicBezTo>
                  <a:lnTo>
                    <a:pt x="52" y="462"/>
                  </a:lnTo>
                  <a:lnTo>
                    <a:pt x="51" y="462"/>
                  </a:lnTo>
                  <a:lnTo>
                    <a:pt x="51" y="462"/>
                  </a:lnTo>
                  <a:cubicBezTo>
                    <a:pt x="22" y="462"/>
                    <a:pt x="10" y="462"/>
                    <a:pt x="3" y="444"/>
                  </a:cubicBezTo>
                  <a:cubicBezTo>
                    <a:pt x="0" y="434"/>
                    <a:pt x="0" y="417"/>
                    <a:pt x="1" y="387"/>
                  </a:cubicBezTo>
                  <a:cubicBezTo>
                    <a:pt x="1" y="372"/>
                    <a:pt x="2" y="354"/>
                    <a:pt x="2" y="330"/>
                  </a:cubicBezTo>
                  <a:lnTo>
                    <a:pt x="2" y="52"/>
                  </a:lnTo>
                  <a:cubicBezTo>
                    <a:pt x="2" y="48"/>
                    <a:pt x="2" y="46"/>
                    <a:pt x="1" y="44"/>
                  </a:cubicBezTo>
                  <a:close/>
                  <a:moveTo>
                    <a:pt x="55" y="56"/>
                  </a:moveTo>
                  <a:lnTo>
                    <a:pt x="55" y="408"/>
                  </a:lnTo>
                  <a:lnTo>
                    <a:pt x="407" y="408"/>
                  </a:lnTo>
                  <a:cubicBezTo>
                    <a:pt x="404" y="372"/>
                    <a:pt x="397" y="340"/>
                    <a:pt x="386" y="310"/>
                  </a:cubicBezTo>
                  <a:cubicBezTo>
                    <a:pt x="374" y="278"/>
                    <a:pt x="357" y="248"/>
                    <a:pt x="336" y="219"/>
                  </a:cubicBezTo>
                  <a:lnTo>
                    <a:pt x="283" y="159"/>
                  </a:lnTo>
                  <a:lnTo>
                    <a:pt x="246" y="128"/>
                  </a:lnTo>
                  <a:cubicBezTo>
                    <a:pt x="217" y="107"/>
                    <a:pt x="186" y="90"/>
                    <a:pt x="152" y="77"/>
                  </a:cubicBezTo>
                  <a:cubicBezTo>
                    <a:pt x="122" y="66"/>
                    <a:pt x="89" y="59"/>
                    <a:pt x="55" y="5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sp>
          <p:nvSpPr>
            <p:cNvPr id="139" name="Freeform 16">
              <a:extLst>
                <a:ext uri="{FF2B5EF4-FFF2-40B4-BE49-F238E27FC236}">
                  <a16:creationId xmlns:a16="http://schemas.microsoft.com/office/drawing/2014/main" id="{F05FF3D0-8845-4B72-B90B-68039E3347DC}"/>
                </a:ext>
              </a:extLst>
            </p:cNvPr>
            <p:cNvSpPr>
              <a:spLocks/>
            </p:cNvSpPr>
            <p:nvPr/>
          </p:nvSpPr>
          <p:spPr bwMode="auto">
            <a:xfrm>
              <a:off x="9345614" y="1679575"/>
              <a:ext cx="25400" cy="28575"/>
            </a:xfrm>
            <a:custGeom>
              <a:avLst/>
              <a:gdLst>
                <a:gd name="T0" fmla="*/ 0 w 53"/>
                <a:gd name="T1" fmla="*/ 25 h 58"/>
                <a:gd name="T2" fmla="*/ 20 w 53"/>
                <a:gd name="T3" fmla="*/ 4 h 58"/>
                <a:gd name="T4" fmla="*/ 47 w 53"/>
                <a:gd name="T5" fmla="*/ 12 h 58"/>
                <a:gd name="T6" fmla="*/ 47 w 53"/>
                <a:gd name="T7" fmla="*/ 12 h 58"/>
                <a:gd name="T8" fmla="*/ 52 w 53"/>
                <a:gd name="T9" fmla="*/ 22 h 58"/>
                <a:gd name="T10" fmla="*/ 53 w 53"/>
                <a:gd name="T11" fmla="*/ 33 h 58"/>
                <a:gd name="T12" fmla="*/ 33 w 53"/>
                <a:gd name="T13" fmla="*/ 55 h 58"/>
                <a:gd name="T14" fmla="*/ 6 w 53"/>
                <a:gd name="T15" fmla="*/ 46 h 58"/>
                <a:gd name="T16" fmla="*/ 1 w 53"/>
                <a:gd name="T17" fmla="*/ 36 h 58"/>
                <a:gd name="T18" fmla="*/ 0 w 53"/>
                <a:gd name="T19" fmla="*/ 2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8">
                  <a:moveTo>
                    <a:pt x="0" y="25"/>
                  </a:moveTo>
                  <a:cubicBezTo>
                    <a:pt x="2" y="16"/>
                    <a:pt x="8" y="7"/>
                    <a:pt x="20" y="4"/>
                  </a:cubicBezTo>
                  <a:cubicBezTo>
                    <a:pt x="32" y="0"/>
                    <a:pt x="42" y="5"/>
                    <a:pt x="47" y="12"/>
                  </a:cubicBezTo>
                  <a:lnTo>
                    <a:pt x="47" y="12"/>
                  </a:lnTo>
                  <a:cubicBezTo>
                    <a:pt x="49" y="15"/>
                    <a:pt x="51" y="19"/>
                    <a:pt x="52" y="22"/>
                  </a:cubicBezTo>
                  <a:cubicBezTo>
                    <a:pt x="53" y="26"/>
                    <a:pt x="53" y="30"/>
                    <a:pt x="53" y="33"/>
                  </a:cubicBezTo>
                  <a:cubicBezTo>
                    <a:pt x="51" y="43"/>
                    <a:pt x="45" y="52"/>
                    <a:pt x="33" y="55"/>
                  </a:cubicBezTo>
                  <a:cubicBezTo>
                    <a:pt x="21" y="58"/>
                    <a:pt x="12" y="53"/>
                    <a:pt x="6" y="46"/>
                  </a:cubicBezTo>
                  <a:cubicBezTo>
                    <a:pt x="4" y="43"/>
                    <a:pt x="2" y="39"/>
                    <a:pt x="1" y="36"/>
                  </a:cubicBezTo>
                  <a:cubicBezTo>
                    <a:pt x="0" y="32"/>
                    <a:pt x="0" y="28"/>
                    <a:pt x="0"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pt-BR"/>
            </a:p>
          </p:txBody>
        </p:sp>
      </p:grpSp>
      <p:sp>
        <p:nvSpPr>
          <p:cNvPr id="6" name="Espaço Reservado para Conteúdo 2">
            <a:extLst>
              <a:ext uri="{FF2B5EF4-FFF2-40B4-BE49-F238E27FC236}">
                <a16:creationId xmlns:a16="http://schemas.microsoft.com/office/drawing/2014/main" id="{EC325320-0DA9-F656-E25F-8AD75A359D4B}"/>
              </a:ext>
            </a:extLst>
          </p:cNvPr>
          <p:cNvSpPr txBox="1">
            <a:spLocks/>
          </p:cNvSpPr>
          <p:nvPr/>
        </p:nvSpPr>
        <p:spPr>
          <a:xfrm>
            <a:off x="7392137" y="1532846"/>
            <a:ext cx="4186912" cy="1315386"/>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pt-BR" sz="1600">
                <a:latin typeface="Montserrat"/>
              </a:rPr>
              <a:t>A partir de dados do SINASC</a:t>
            </a:r>
            <a:endParaRPr lang="pt-BR"/>
          </a:p>
        </p:txBody>
      </p:sp>
      <p:sp>
        <p:nvSpPr>
          <p:cNvPr id="7" name="Espaço Reservado para Conteúdo 2">
            <a:extLst>
              <a:ext uri="{FF2B5EF4-FFF2-40B4-BE49-F238E27FC236}">
                <a16:creationId xmlns:a16="http://schemas.microsoft.com/office/drawing/2014/main" id="{F5862460-D39A-4E81-B29A-D98191A002F0}"/>
              </a:ext>
            </a:extLst>
          </p:cNvPr>
          <p:cNvSpPr txBox="1">
            <a:spLocks/>
          </p:cNvSpPr>
          <p:nvPr/>
        </p:nvSpPr>
        <p:spPr>
          <a:xfrm>
            <a:off x="1446764" y="1621450"/>
            <a:ext cx="4186912" cy="2148269"/>
          </a:xfrm>
          <a:prstGeom prst="rect">
            <a:avLst/>
          </a:prstGeom>
        </p:spPr>
        <p:txBody>
          <a:bodyPr lIns="91440" tIns="45720" rIns="91440" bIns="4572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pt-BR" sz="1600">
                <a:latin typeface="Montserrat"/>
              </a:rPr>
              <a:t>PPA 2024 </a:t>
            </a:r>
            <a:endParaRPr lang="pt-BR">
              <a:latin typeface="Calibri" panose="020F0502020204030204"/>
              <a:cs typeface="Calibri" panose="020F0502020204030204"/>
            </a:endParaRPr>
          </a:p>
          <a:p>
            <a:pPr marL="0" indent="0">
              <a:buNone/>
              <a:defRPr/>
            </a:pPr>
            <a:r>
              <a:rPr lang="pt-BR" sz="1600">
                <a:latin typeface="Montserrat"/>
              </a:rPr>
              <a:t>Planejamento estratégico</a:t>
            </a:r>
          </a:p>
          <a:p>
            <a:pPr marL="0" indent="0">
              <a:buNone/>
              <a:defRPr/>
            </a:pPr>
            <a:r>
              <a:rPr lang="pt-BR" sz="1600">
                <a:latin typeface="Montserrat"/>
              </a:rPr>
              <a:t>Plano Estadual de Saúde 24-27</a:t>
            </a:r>
            <a:endParaRPr lang="pt-BR">
              <a:latin typeface="Calibri" panose="020F0502020204030204"/>
              <a:cs typeface="Calibri" panose="020F0502020204030204"/>
            </a:endParaRPr>
          </a:p>
          <a:p>
            <a:pPr marL="0" indent="0">
              <a:buNone/>
              <a:defRPr/>
            </a:pPr>
            <a:r>
              <a:rPr lang="pt-BR" sz="1600">
                <a:latin typeface="Montserrat"/>
              </a:rPr>
              <a:t>Programação Anual de Saúde</a:t>
            </a:r>
          </a:p>
          <a:p>
            <a:pPr marL="0" indent="0">
              <a:buNone/>
              <a:defRPr/>
            </a:pPr>
            <a:r>
              <a:rPr lang="pt-BR" sz="1600">
                <a:latin typeface="Montserrat"/>
                <a:ea typeface="+mn-lt"/>
                <a:cs typeface="+mn-lt"/>
              </a:rPr>
              <a:t>PLOA</a:t>
            </a:r>
          </a:p>
          <a:p>
            <a:pPr marL="0" indent="0">
              <a:buNone/>
              <a:defRPr/>
            </a:pPr>
            <a:r>
              <a:rPr lang="pt-BR" sz="1600">
                <a:latin typeface="Montserrat"/>
                <a:ea typeface="+mn-lt"/>
                <a:cs typeface="+mn-lt"/>
              </a:rPr>
              <a:t>Relatório detalhado do quadrimestre anterior</a:t>
            </a:r>
            <a:endParaRPr lang="pt-BR"/>
          </a:p>
          <a:p>
            <a:pPr marL="0" indent="0">
              <a:lnSpc>
                <a:spcPct val="70000"/>
              </a:lnSpc>
              <a:buNone/>
              <a:defRPr/>
            </a:pPr>
            <a:r>
              <a:rPr lang="pt-BR" sz="1600">
                <a:latin typeface="Montserrat"/>
                <a:ea typeface="+mn-lt"/>
                <a:cs typeface="+mn-lt"/>
              </a:rPr>
              <a:t>Relatório Anual de Gestão</a:t>
            </a:r>
            <a:endParaRPr lang="pt-BR" sz="1600">
              <a:latin typeface="Montserrat"/>
              <a:cs typeface="Calibri"/>
            </a:endParaRPr>
          </a:p>
          <a:p>
            <a:pPr marL="0" indent="0">
              <a:lnSpc>
                <a:spcPct val="70000"/>
              </a:lnSpc>
              <a:buNone/>
              <a:defRPr/>
            </a:pPr>
            <a:r>
              <a:rPr lang="pt-BR" sz="1600">
                <a:latin typeface="Montserrat"/>
                <a:cs typeface="Calibri"/>
              </a:rPr>
              <a:t>Pactuação de Indicadores</a:t>
            </a:r>
          </a:p>
          <a:p>
            <a:pPr marL="0" indent="0">
              <a:buNone/>
              <a:defRPr/>
            </a:pPr>
            <a:endParaRPr lang="pt-BR" sz="1600">
              <a:latin typeface="Montserrat"/>
              <a:cs typeface="Calibri"/>
            </a:endParaRPr>
          </a:p>
          <a:p>
            <a:pPr marL="0" indent="0">
              <a:buNone/>
              <a:defRPr/>
            </a:pPr>
            <a:endParaRPr lang="pt-BR" sz="1600">
              <a:latin typeface="Montserrat"/>
              <a:cs typeface="Calibri"/>
            </a:endParaRPr>
          </a:p>
          <a:p>
            <a:pPr marL="0" indent="0">
              <a:buNone/>
              <a:defRPr/>
            </a:pPr>
            <a:endParaRPr lang="pt-BR" sz="1600">
              <a:latin typeface="Montserrat"/>
            </a:endParaRPr>
          </a:p>
        </p:txBody>
      </p:sp>
      <p:sp>
        <p:nvSpPr>
          <p:cNvPr id="8" name="Espaço Reservado para Conteúdo 2">
            <a:extLst>
              <a:ext uri="{FF2B5EF4-FFF2-40B4-BE49-F238E27FC236}">
                <a16:creationId xmlns:a16="http://schemas.microsoft.com/office/drawing/2014/main" id="{F4F1545D-84C3-403C-E5FA-478491DEB803}"/>
              </a:ext>
            </a:extLst>
          </p:cNvPr>
          <p:cNvSpPr txBox="1">
            <a:spLocks/>
          </p:cNvSpPr>
          <p:nvPr/>
        </p:nvSpPr>
        <p:spPr>
          <a:xfrm>
            <a:off x="7395801" y="4571987"/>
            <a:ext cx="4186912" cy="1296151"/>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pt-BR" sz="1600" b="1">
                <a:solidFill>
                  <a:srgbClr val="C1374B"/>
                </a:solidFill>
                <a:latin typeface="Montserrat"/>
                <a:cs typeface="Calibri"/>
              </a:rPr>
              <a:t>Gerenciar Sistemas de Eventos Vitais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pt-BR" sz="1600" b="0" i="0" u="none" strike="noStrike" kern="1200" cap="none" spc="0" normalizeH="0" baseline="0" noProof="0">
              <a:ln>
                <a:noFill/>
              </a:ln>
              <a:effectLst/>
              <a:uLnTx/>
              <a:uFillTx/>
              <a:latin typeface="Montserrat" panose="00000500000000000000" pitchFamily="2" charset="0"/>
            </a:endParaRPr>
          </a:p>
        </p:txBody>
      </p:sp>
      <p:sp>
        <p:nvSpPr>
          <p:cNvPr id="9" name="Espaço Reservado para Conteúdo 2">
            <a:extLst>
              <a:ext uri="{FF2B5EF4-FFF2-40B4-BE49-F238E27FC236}">
                <a16:creationId xmlns:a16="http://schemas.microsoft.com/office/drawing/2014/main" id="{B1FE7102-E3FF-FB7E-761F-E621EAE62819}"/>
              </a:ext>
            </a:extLst>
          </p:cNvPr>
          <p:cNvSpPr txBox="1">
            <a:spLocks/>
          </p:cNvSpPr>
          <p:nvPr/>
        </p:nvSpPr>
        <p:spPr>
          <a:xfrm>
            <a:off x="7418718" y="4917543"/>
            <a:ext cx="4186912" cy="1315386"/>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pt-BR" sz="1600">
                <a:latin typeface="Montserrat"/>
              </a:rPr>
              <a:t>SIM</a:t>
            </a:r>
            <a:endParaRPr lang="pt-BR">
              <a:latin typeface="Calibri" panose="020F0502020204030204"/>
              <a:cs typeface="Calibri" panose="020F0502020204030204"/>
            </a:endParaRPr>
          </a:p>
          <a:p>
            <a:pPr marL="0" indent="0">
              <a:buNone/>
              <a:defRPr/>
            </a:pPr>
            <a:r>
              <a:rPr lang="pt-BR" sz="1600">
                <a:latin typeface="Montserrat"/>
              </a:rPr>
              <a:t>SINASC</a:t>
            </a:r>
          </a:p>
        </p:txBody>
      </p:sp>
      <p:grpSp>
        <p:nvGrpSpPr>
          <p:cNvPr id="10" name="Agrupar 9">
            <a:extLst>
              <a:ext uri="{FF2B5EF4-FFF2-40B4-BE49-F238E27FC236}">
                <a16:creationId xmlns:a16="http://schemas.microsoft.com/office/drawing/2014/main" id="{04A28AE4-C318-9FC1-495F-B3C049FF0CC1}"/>
              </a:ext>
            </a:extLst>
          </p:cNvPr>
          <p:cNvGrpSpPr/>
          <p:nvPr/>
        </p:nvGrpSpPr>
        <p:grpSpPr>
          <a:xfrm>
            <a:off x="6467114" y="4350464"/>
            <a:ext cx="663665" cy="663665"/>
            <a:chOff x="183940" y="1823001"/>
            <a:chExt cx="663665" cy="663665"/>
          </a:xfrm>
        </p:grpSpPr>
        <p:sp>
          <p:nvSpPr>
            <p:cNvPr id="11" name="Elipse 10">
              <a:extLst>
                <a:ext uri="{FF2B5EF4-FFF2-40B4-BE49-F238E27FC236}">
                  <a16:creationId xmlns:a16="http://schemas.microsoft.com/office/drawing/2014/main" id="{E11C5ADB-6B38-F995-8313-6A5200E89DD5}"/>
                </a:ext>
              </a:extLst>
            </p:cNvPr>
            <p:cNvSpPr/>
            <p:nvPr/>
          </p:nvSpPr>
          <p:spPr>
            <a:xfrm>
              <a:off x="183940" y="1823001"/>
              <a:ext cx="663665" cy="663665"/>
            </a:xfrm>
            <a:prstGeom prst="ellipse">
              <a:avLst/>
            </a:prstGeom>
            <a:solidFill>
              <a:srgbClr val="90A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2" name="Grupo 787">
              <a:extLst>
                <a:ext uri="{FF2B5EF4-FFF2-40B4-BE49-F238E27FC236}">
                  <a16:creationId xmlns:a16="http://schemas.microsoft.com/office/drawing/2014/main" id="{17BBB329-E4AB-B270-E31A-0DB9F45ED8FE}"/>
                </a:ext>
              </a:extLst>
            </p:cNvPr>
            <p:cNvGrpSpPr/>
            <p:nvPr/>
          </p:nvGrpSpPr>
          <p:grpSpPr>
            <a:xfrm>
              <a:off x="372290" y="1977349"/>
              <a:ext cx="286963" cy="376388"/>
              <a:chOff x="2511426" y="5133975"/>
              <a:chExt cx="341313" cy="447675"/>
            </a:xfrm>
            <a:solidFill>
              <a:schemeClr val="bg1"/>
            </a:solidFill>
          </p:grpSpPr>
          <p:sp>
            <p:nvSpPr>
              <p:cNvPr id="13" name="Freeform 329">
                <a:extLst>
                  <a:ext uri="{FF2B5EF4-FFF2-40B4-BE49-F238E27FC236}">
                    <a16:creationId xmlns:a16="http://schemas.microsoft.com/office/drawing/2014/main" id="{4451E8B0-2422-3BC0-775A-82F16CF7AC28}"/>
                  </a:ext>
                </a:extLst>
              </p:cNvPr>
              <p:cNvSpPr>
                <a:spLocks noEditPoints="1"/>
              </p:cNvSpPr>
              <p:nvPr/>
            </p:nvSpPr>
            <p:spPr bwMode="auto">
              <a:xfrm>
                <a:off x="2511426" y="5133975"/>
                <a:ext cx="341313" cy="447675"/>
              </a:xfrm>
              <a:custGeom>
                <a:avLst/>
                <a:gdLst>
                  <a:gd name="T0" fmla="*/ 256 w 701"/>
                  <a:gd name="T1" fmla="*/ 40 h 917"/>
                  <a:gd name="T2" fmla="*/ 447 w 701"/>
                  <a:gd name="T3" fmla="*/ 40 h 917"/>
                  <a:gd name="T4" fmla="*/ 482 w 701"/>
                  <a:gd name="T5" fmla="*/ 115 h 917"/>
                  <a:gd name="T6" fmla="*/ 221 w 701"/>
                  <a:gd name="T7" fmla="*/ 115 h 917"/>
                  <a:gd name="T8" fmla="*/ 256 w 701"/>
                  <a:gd name="T9" fmla="*/ 40 h 917"/>
                  <a:gd name="T10" fmla="*/ 513 w 701"/>
                  <a:gd name="T11" fmla="*/ 97 h 917"/>
                  <a:gd name="T12" fmla="*/ 599 w 701"/>
                  <a:gd name="T13" fmla="*/ 97 h 917"/>
                  <a:gd name="T14" fmla="*/ 659 w 701"/>
                  <a:gd name="T15" fmla="*/ 124 h 917"/>
                  <a:gd name="T16" fmla="*/ 659 w 701"/>
                  <a:gd name="T17" fmla="*/ 852 h 917"/>
                  <a:gd name="T18" fmla="*/ 641 w 701"/>
                  <a:gd name="T19" fmla="*/ 874 h 917"/>
                  <a:gd name="T20" fmla="*/ 55 w 701"/>
                  <a:gd name="T21" fmla="*/ 874 h 917"/>
                  <a:gd name="T22" fmla="*/ 40 w 701"/>
                  <a:gd name="T23" fmla="*/ 854 h 917"/>
                  <a:gd name="T24" fmla="*/ 40 w 701"/>
                  <a:gd name="T25" fmla="*/ 117 h 917"/>
                  <a:gd name="T26" fmla="*/ 102 w 701"/>
                  <a:gd name="T27" fmla="*/ 97 h 917"/>
                  <a:gd name="T28" fmla="*/ 183 w 701"/>
                  <a:gd name="T29" fmla="*/ 97 h 917"/>
                  <a:gd name="T30" fmla="*/ 168 w 701"/>
                  <a:gd name="T31" fmla="*/ 137 h 917"/>
                  <a:gd name="T32" fmla="*/ 190 w 701"/>
                  <a:gd name="T33" fmla="*/ 157 h 917"/>
                  <a:gd name="T34" fmla="*/ 509 w 701"/>
                  <a:gd name="T35" fmla="*/ 157 h 917"/>
                  <a:gd name="T36" fmla="*/ 529 w 701"/>
                  <a:gd name="T37" fmla="*/ 133 h 917"/>
                  <a:gd name="T38" fmla="*/ 513 w 701"/>
                  <a:gd name="T39" fmla="*/ 97 h 917"/>
                  <a:gd name="T40" fmla="*/ 203 w 701"/>
                  <a:gd name="T41" fmla="*/ 60 h 917"/>
                  <a:gd name="T42" fmla="*/ 73 w 701"/>
                  <a:gd name="T43" fmla="*/ 60 h 917"/>
                  <a:gd name="T44" fmla="*/ 21 w 701"/>
                  <a:gd name="T45" fmla="*/ 74 h 917"/>
                  <a:gd name="T46" fmla="*/ 0 w 701"/>
                  <a:gd name="T47" fmla="*/ 120 h 917"/>
                  <a:gd name="T48" fmla="*/ 0 w 701"/>
                  <a:gd name="T49" fmla="*/ 856 h 917"/>
                  <a:gd name="T50" fmla="*/ 46 w 701"/>
                  <a:gd name="T51" fmla="*/ 912 h 917"/>
                  <a:gd name="T52" fmla="*/ 352 w 701"/>
                  <a:gd name="T53" fmla="*/ 914 h 917"/>
                  <a:gd name="T54" fmla="*/ 653 w 701"/>
                  <a:gd name="T55" fmla="*/ 915 h 917"/>
                  <a:gd name="T56" fmla="*/ 701 w 701"/>
                  <a:gd name="T57" fmla="*/ 859 h 917"/>
                  <a:gd name="T58" fmla="*/ 701 w 701"/>
                  <a:gd name="T59" fmla="*/ 115 h 917"/>
                  <a:gd name="T60" fmla="*/ 679 w 701"/>
                  <a:gd name="T61" fmla="*/ 73 h 917"/>
                  <a:gd name="T62" fmla="*/ 628 w 701"/>
                  <a:gd name="T63" fmla="*/ 60 h 917"/>
                  <a:gd name="T64" fmla="*/ 498 w 701"/>
                  <a:gd name="T65" fmla="*/ 60 h 917"/>
                  <a:gd name="T66" fmla="*/ 456 w 701"/>
                  <a:gd name="T67" fmla="*/ 0 h 917"/>
                  <a:gd name="T68" fmla="*/ 245 w 701"/>
                  <a:gd name="T69" fmla="*/ 0 h 917"/>
                  <a:gd name="T70" fmla="*/ 220 w 701"/>
                  <a:gd name="T71" fmla="*/ 26 h 917"/>
                  <a:gd name="T72" fmla="*/ 203 w 701"/>
                  <a:gd name="T73" fmla="*/ 6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1" h="917">
                    <a:moveTo>
                      <a:pt x="256" y="40"/>
                    </a:moveTo>
                    <a:lnTo>
                      <a:pt x="447" y="40"/>
                    </a:lnTo>
                    <a:lnTo>
                      <a:pt x="482" y="115"/>
                    </a:lnTo>
                    <a:lnTo>
                      <a:pt x="221" y="115"/>
                    </a:lnTo>
                    <a:lnTo>
                      <a:pt x="256" y="40"/>
                    </a:lnTo>
                    <a:close/>
                    <a:moveTo>
                      <a:pt x="513" y="97"/>
                    </a:moveTo>
                    <a:lnTo>
                      <a:pt x="599" y="97"/>
                    </a:lnTo>
                    <a:cubicBezTo>
                      <a:pt x="631" y="97"/>
                      <a:pt x="659" y="92"/>
                      <a:pt x="659" y="124"/>
                    </a:cubicBezTo>
                    <a:lnTo>
                      <a:pt x="659" y="852"/>
                    </a:lnTo>
                    <a:cubicBezTo>
                      <a:pt x="659" y="864"/>
                      <a:pt x="648" y="874"/>
                      <a:pt x="641" y="874"/>
                    </a:cubicBezTo>
                    <a:lnTo>
                      <a:pt x="55" y="874"/>
                    </a:lnTo>
                    <a:cubicBezTo>
                      <a:pt x="48" y="874"/>
                      <a:pt x="40" y="863"/>
                      <a:pt x="40" y="854"/>
                    </a:cubicBezTo>
                    <a:lnTo>
                      <a:pt x="40" y="117"/>
                    </a:lnTo>
                    <a:cubicBezTo>
                      <a:pt x="40" y="92"/>
                      <a:pt x="76" y="97"/>
                      <a:pt x="102" y="97"/>
                    </a:cubicBezTo>
                    <a:lnTo>
                      <a:pt x="183" y="97"/>
                    </a:lnTo>
                    <a:cubicBezTo>
                      <a:pt x="180" y="110"/>
                      <a:pt x="168" y="124"/>
                      <a:pt x="168" y="137"/>
                    </a:cubicBezTo>
                    <a:cubicBezTo>
                      <a:pt x="168" y="147"/>
                      <a:pt x="180" y="157"/>
                      <a:pt x="190" y="157"/>
                    </a:cubicBezTo>
                    <a:lnTo>
                      <a:pt x="509" y="157"/>
                    </a:lnTo>
                    <a:cubicBezTo>
                      <a:pt x="523" y="157"/>
                      <a:pt x="529" y="146"/>
                      <a:pt x="529" y="133"/>
                    </a:cubicBezTo>
                    <a:cubicBezTo>
                      <a:pt x="529" y="125"/>
                      <a:pt x="517" y="104"/>
                      <a:pt x="513" y="97"/>
                    </a:cubicBezTo>
                    <a:close/>
                    <a:moveTo>
                      <a:pt x="203" y="60"/>
                    </a:moveTo>
                    <a:cubicBezTo>
                      <a:pt x="160" y="60"/>
                      <a:pt x="116" y="60"/>
                      <a:pt x="73" y="60"/>
                    </a:cubicBezTo>
                    <a:cubicBezTo>
                      <a:pt x="44" y="60"/>
                      <a:pt x="38" y="61"/>
                      <a:pt x="21" y="74"/>
                    </a:cubicBezTo>
                    <a:cubicBezTo>
                      <a:pt x="10" y="83"/>
                      <a:pt x="0" y="100"/>
                      <a:pt x="0" y="120"/>
                    </a:cubicBezTo>
                    <a:lnTo>
                      <a:pt x="0" y="856"/>
                    </a:lnTo>
                    <a:cubicBezTo>
                      <a:pt x="0" y="881"/>
                      <a:pt x="21" y="905"/>
                      <a:pt x="46" y="912"/>
                    </a:cubicBezTo>
                    <a:cubicBezTo>
                      <a:pt x="67" y="917"/>
                      <a:pt x="318" y="914"/>
                      <a:pt x="352" y="914"/>
                    </a:cubicBezTo>
                    <a:lnTo>
                      <a:pt x="653" y="915"/>
                    </a:lnTo>
                    <a:cubicBezTo>
                      <a:pt x="680" y="908"/>
                      <a:pt x="701" y="883"/>
                      <a:pt x="701" y="859"/>
                    </a:cubicBezTo>
                    <a:lnTo>
                      <a:pt x="701" y="115"/>
                    </a:lnTo>
                    <a:cubicBezTo>
                      <a:pt x="701" y="99"/>
                      <a:pt x="688" y="80"/>
                      <a:pt x="679" y="73"/>
                    </a:cubicBezTo>
                    <a:cubicBezTo>
                      <a:pt x="662" y="61"/>
                      <a:pt x="657" y="60"/>
                      <a:pt x="628" y="60"/>
                    </a:cubicBezTo>
                    <a:cubicBezTo>
                      <a:pt x="585" y="60"/>
                      <a:pt x="541" y="60"/>
                      <a:pt x="498" y="60"/>
                    </a:cubicBezTo>
                    <a:cubicBezTo>
                      <a:pt x="485" y="36"/>
                      <a:pt x="477" y="0"/>
                      <a:pt x="456" y="0"/>
                    </a:cubicBezTo>
                    <a:lnTo>
                      <a:pt x="245" y="0"/>
                    </a:lnTo>
                    <a:cubicBezTo>
                      <a:pt x="229" y="0"/>
                      <a:pt x="226" y="14"/>
                      <a:pt x="220" y="26"/>
                    </a:cubicBezTo>
                    <a:cubicBezTo>
                      <a:pt x="215" y="38"/>
                      <a:pt x="209" y="49"/>
                      <a:pt x="203" y="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4" name="Freeform 330">
                <a:extLst>
                  <a:ext uri="{FF2B5EF4-FFF2-40B4-BE49-F238E27FC236}">
                    <a16:creationId xmlns:a16="http://schemas.microsoft.com/office/drawing/2014/main" id="{95EB325F-FC23-0DE2-659A-6A55E47A54F0}"/>
                  </a:ext>
                </a:extLst>
              </p:cNvPr>
              <p:cNvSpPr>
                <a:spLocks/>
              </p:cNvSpPr>
              <p:nvPr/>
            </p:nvSpPr>
            <p:spPr bwMode="auto">
              <a:xfrm>
                <a:off x="2667001" y="5353050"/>
                <a:ext cx="144463" cy="19050"/>
              </a:xfrm>
              <a:custGeom>
                <a:avLst/>
                <a:gdLst>
                  <a:gd name="T0" fmla="*/ 0 w 297"/>
                  <a:gd name="T1" fmla="*/ 22 h 40"/>
                  <a:gd name="T2" fmla="*/ 20 w 297"/>
                  <a:gd name="T3" fmla="*/ 40 h 40"/>
                  <a:gd name="T4" fmla="*/ 273 w 297"/>
                  <a:gd name="T5" fmla="*/ 40 h 40"/>
                  <a:gd name="T6" fmla="*/ 270 w 297"/>
                  <a:gd name="T7" fmla="*/ 0 h 40"/>
                  <a:gd name="T8" fmla="*/ 25 w 297"/>
                  <a:gd name="T9" fmla="*/ 0 h 40"/>
                  <a:gd name="T10" fmla="*/ 0 w 297"/>
                  <a:gd name="T11" fmla="*/ 22 h 40"/>
                </a:gdLst>
                <a:ahLst/>
                <a:cxnLst>
                  <a:cxn ang="0">
                    <a:pos x="T0" y="T1"/>
                  </a:cxn>
                  <a:cxn ang="0">
                    <a:pos x="T2" y="T3"/>
                  </a:cxn>
                  <a:cxn ang="0">
                    <a:pos x="T4" y="T5"/>
                  </a:cxn>
                  <a:cxn ang="0">
                    <a:pos x="T6" y="T7"/>
                  </a:cxn>
                  <a:cxn ang="0">
                    <a:pos x="T8" y="T9"/>
                  </a:cxn>
                  <a:cxn ang="0">
                    <a:pos x="T10" y="T11"/>
                  </a:cxn>
                </a:cxnLst>
                <a:rect l="0" t="0" r="r" b="b"/>
                <a:pathLst>
                  <a:path w="297" h="40">
                    <a:moveTo>
                      <a:pt x="0" y="22"/>
                    </a:moveTo>
                    <a:cubicBezTo>
                      <a:pt x="0" y="31"/>
                      <a:pt x="10" y="40"/>
                      <a:pt x="20" y="40"/>
                    </a:cubicBezTo>
                    <a:lnTo>
                      <a:pt x="273" y="40"/>
                    </a:lnTo>
                    <a:cubicBezTo>
                      <a:pt x="296" y="40"/>
                      <a:pt x="297" y="0"/>
                      <a:pt x="270" y="0"/>
                    </a:cubicBezTo>
                    <a:lnTo>
                      <a:pt x="25" y="0"/>
                    </a:lnTo>
                    <a:cubicBezTo>
                      <a:pt x="10" y="0"/>
                      <a:pt x="0" y="7"/>
                      <a:pt x="0" y="2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5" name="Freeform 331">
                <a:extLst>
                  <a:ext uri="{FF2B5EF4-FFF2-40B4-BE49-F238E27FC236}">
                    <a16:creationId xmlns:a16="http://schemas.microsoft.com/office/drawing/2014/main" id="{8F120F0C-1D50-6A69-EE43-4B0725505A64}"/>
                  </a:ext>
                </a:extLst>
              </p:cNvPr>
              <p:cNvSpPr>
                <a:spLocks/>
              </p:cNvSpPr>
              <p:nvPr/>
            </p:nvSpPr>
            <p:spPr bwMode="auto">
              <a:xfrm>
                <a:off x="2667001" y="5461000"/>
                <a:ext cx="146050" cy="19050"/>
              </a:xfrm>
              <a:custGeom>
                <a:avLst/>
                <a:gdLst>
                  <a:gd name="T0" fmla="*/ 0 w 300"/>
                  <a:gd name="T1" fmla="*/ 18 h 40"/>
                  <a:gd name="T2" fmla="*/ 25 w 300"/>
                  <a:gd name="T3" fmla="*/ 40 h 40"/>
                  <a:gd name="T4" fmla="*/ 270 w 300"/>
                  <a:gd name="T5" fmla="*/ 40 h 40"/>
                  <a:gd name="T6" fmla="*/ 268 w 300"/>
                  <a:gd name="T7" fmla="*/ 0 h 40"/>
                  <a:gd name="T8" fmla="*/ 20 w 300"/>
                  <a:gd name="T9" fmla="*/ 0 h 40"/>
                  <a:gd name="T10" fmla="*/ 0 w 300"/>
                  <a:gd name="T11" fmla="*/ 18 h 40"/>
                </a:gdLst>
                <a:ahLst/>
                <a:cxnLst>
                  <a:cxn ang="0">
                    <a:pos x="T0" y="T1"/>
                  </a:cxn>
                  <a:cxn ang="0">
                    <a:pos x="T2" y="T3"/>
                  </a:cxn>
                  <a:cxn ang="0">
                    <a:pos x="T4" y="T5"/>
                  </a:cxn>
                  <a:cxn ang="0">
                    <a:pos x="T6" y="T7"/>
                  </a:cxn>
                  <a:cxn ang="0">
                    <a:pos x="T8" y="T9"/>
                  </a:cxn>
                  <a:cxn ang="0">
                    <a:pos x="T10" y="T11"/>
                  </a:cxn>
                </a:cxnLst>
                <a:rect l="0" t="0" r="r" b="b"/>
                <a:pathLst>
                  <a:path w="300" h="40">
                    <a:moveTo>
                      <a:pt x="0" y="18"/>
                    </a:moveTo>
                    <a:cubicBezTo>
                      <a:pt x="0" y="33"/>
                      <a:pt x="10" y="40"/>
                      <a:pt x="25" y="40"/>
                    </a:cubicBezTo>
                    <a:lnTo>
                      <a:pt x="270" y="40"/>
                    </a:lnTo>
                    <a:cubicBezTo>
                      <a:pt x="295" y="40"/>
                      <a:pt x="300" y="0"/>
                      <a:pt x="268" y="0"/>
                    </a:cubicBezTo>
                    <a:lnTo>
                      <a:pt x="20" y="0"/>
                    </a:lnTo>
                    <a:cubicBezTo>
                      <a:pt x="10" y="0"/>
                      <a:pt x="0" y="9"/>
                      <a:pt x="0" y="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6" name="Freeform 332">
                <a:extLst>
                  <a:ext uri="{FF2B5EF4-FFF2-40B4-BE49-F238E27FC236}">
                    <a16:creationId xmlns:a16="http://schemas.microsoft.com/office/drawing/2014/main" id="{8D785D6A-249D-49D0-DE11-06FB9D0EDB2B}"/>
                  </a:ext>
                </a:extLst>
              </p:cNvPr>
              <p:cNvSpPr>
                <a:spLocks/>
              </p:cNvSpPr>
              <p:nvPr/>
            </p:nvSpPr>
            <p:spPr bwMode="auto">
              <a:xfrm>
                <a:off x="2667001" y="5286375"/>
                <a:ext cx="146050" cy="19050"/>
              </a:xfrm>
              <a:custGeom>
                <a:avLst/>
                <a:gdLst>
                  <a:gd name="T0" fmla="*/ 0 w 301"/>
                  <a:gd name="T1" fmla="*/ 18 h 40"/>
                  <a:gd name="T2" fmla="*/ 25 w 301"/>
                  <a:gd name="T3" fmla="*/ 40 h 40"/>
                  <a:gd name="T4" fmla="*/ 266 w 301"/>
                  <a:gd name="T5" fmla="*/ 40 h 40"/>
                  <a:gd name="T6" fmla="*/ 273 w 301"/>
                  <a:gd name="T7" fmla="*/ 0 h 40"/>
                  <a:gd name="T8" fmla="*/ 20 w 301"/>
                  <a:gd name="T9" fmla="*/ 0 h 40"/>
                  <a:gd name="T10" fmla="*/ 0 w 301"/>
                  <a:gd name="T11" fmla="*/ 18 h 40"/>
                </a:gdLst>
                <a:ahLst/>
                <a:cxnLst>
                  <a:cxn ang="0">
                    <a:pos x="T0" y="T1"/>
                  </a:cxn>
                  <a:cxn ang="0">
                    <a:pos x="T2" y="T3"/>
                  </a:cxn>
                  <a:cxn ang="0">
                    <a:pos x="T4" y="T5"/>
                  </a:cxn>
                  <a:cxn ang="0">
                    <a:pos x="T6" y="T7"/>
                  </a:cxn>
                  <a:cxn ang="0">
                    <a:pos x="T8" y="T9"/>
                  </a:cxn>
                  <a:cxn ang="0">
                    <a:pos x="T10" y="T11"/>
                  </a:cxn>
                </a:cxnLst>
                <a:rect l="0" t="0" r="r" b="b"/>
                <a:pathLst>
                  <a:path w="301" h="40">
                    <a:moveTo>
                      <a:pt x="0" y="18"/>
                    </a:moveTo>
                    <a:cubicBezTo>
                      <a:pt x="0" y="33"/>
                      <a:pt x="10" y="40"/>
                      <a:pt x="25" y="40"/>
                    </a:cubicBezTo>
                    <a:lnTo>
                      <a:pt x="266" y="40"/>
                    </a:lnTo>
                    <a:cubicBezTo>
                      <a:pt x="301" y="40"/>
                      <a:pt x="295" y="0"/>
                      <a:pt x="273" y="0"/>
                    </a:cubicBezTo>
                    <a:lnTo>
                      <a:pt x="20" y="0"/>
                    </a:lnTo>
                    <a:cubicBezTo>
                      <a:pt x="10" y="0"/>
                      <a:pt x="0" y="9"/>
                      <a:pt x="0" y="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7" name="Freeform 333">
                <a:extLst>
                  <a:ext uri="{FF2B5EF4-FFF2-40B4-BE49-F238E27FC236}">
                    <a16:creationId xmlns:a16="http://schemas.microsoft.com/office/drawing/2014/main" id="{BB2121AF-2871-D23F-D969-B71A19383C26}"/>
                  </a:ext>
                </a:extLst>
              </p:cNvPr>
              <p:cNvSpPr>
                <a:spLocks/>
              </p:cNvSpPr>
              <p:nvPr/>
            </p:nvSpPr>
            <p:spPr bwMode="auto">
              <a:xfrm>
                <a:off x="2667001" y="5394325"/>
                <a:ext cx="147638" cy="19050"/>
              </a:xfrm>
              <a:custGeom>
                <a:avLst/>
                <a:gdLst>
                  <a:gd name="T0" fmla="*/ 0 w 304"/>
                  <a:gd name="T1" fmla="*/ 18 h 40"/>
                  <a:gd name="T2" fmla="*/ 31 w 304"/>
                  <a:gd name="T3" fmla="*/ 40 h 40"/>
                  <a:gd name="T4" fmla="*/ 261 w 304"/>
                  <a:gd name="T5" fmla="*/ 40 h 40"/>
                  <a:gd name="T6" fmla="*/ 273 w 304"/>
                  <a:gd name="T7" fmla="*/ 0 h 40"/>
                  <a:gd name="T8" fmla="*/ 16 w 304"/>
                  <a:gd name="T9" fmla="*/ 0 h 40"/>
                  <a:gd name="T10" fmla="*/ 0 w 304"/>
                  <a:gd name="T11" fmla="*/ 18 h 40"/>
                </a:gdLst>
                <a:ahLst/>
                <a:cxnLst>
                  <a:cxn ang="0">
                    <a:pos x="T0" y="T1"/>
                  </a:cxn>
                  <a:cxn ang="0">
                    <a:pos x="T2" y="T3"/>
                  </a:cxn>
                  <a:cxn ang="0">
                    <a:pos x="T4" y="T5"/>
                  </a:cxn>
                  <a:cxn ang="0">
                    <a:pos x="T6" y="T7"/>
                  </a:cxn>
                  <a:cxn ang="0">
                    <a:pos x="T8" y="T9"/>
                  </a:cxn>
                  <a:cxn ang="0">
                    <a:pos x="T10" y="T11"/>
                  </a:cxn>
                </a:cxnLst>
                <a:rect l="0" t="0" r="r" b="b"/>
                <a:pathLst>
                  <a:path w="304" h="40">
                    <a:moveTo>
                      <a:pt x="0" y="18"/>
                    </a:moveTo>
                    <a:cubicBezTo>
                      <a:pt x="0" y="36"/>
                      <a:pt x="14" y="40"/>
                      <a:pt x="31" y="40"/>
                    </a:cubicBezTo>
                    <a:lnTo>
                      <a:pt x="261" y="40"/>
                    </a:lnTo>
                    <a:cubicBezTo>
                      <a:pt x="304" y="40"/>
                      <a:pt x="294" y="0"/>
                      <a:pt x="273" y="0"/>
                    </a:cubicBezTo>
                    <a:lnTo>
                      <a:pt x="16" y="0"/>
                    </a:lnTo>
                    <a:cubicBezTo>
                      <a:pt x="9" y="0"/>
                      <a:pt x="0" y="11"/>
                      <a:pt x="0" y="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8" name="Freeform 334">
                <a:extLst>
                  <a:ext uri="{FF2B5EF4-FFF2-40B4-BE49-F238E27FC236}">
                    <a16:creationId xmlns:a16="http://schemas.microsoft.com/office/drawing/2014/main" id="{302DDEAC-031C-80D9-50C1-7B04ACA4D77C}"/>
                  </a:ext>
                </a:extLst>
              </p:cNvPr>
              <p:cNvSpPr>
                <a:spLocks/>
              </p:cNvSpPr>
              <p:nvPr/>
            </p:nvSpPr>
            <p:spPr bwMode="auto">
              <a:xfrm>
                <a:off x="2667001" y="5502275"/>
                <a:ext cx="142875" cy="19050"/>
              </a:xfrm>
              <a:custGeom>
                <a:avLst/>
                <a:gdLst>
                  <a:gd name="T0" fmla="*/ 0 w 295"/>
                  <a:gd name="T1" fmla="*/ 17 h 37"/>
                  <a:gd name="T2" fmla="*/ 18 w 295"/>
                  <a:gd name="T3" fmla="*/ 37 h 37"/>
                  <a:gd name="T4" fmla="*/ 277 w 295"/>
                  <a:gd name="T5" fmla="*/ 37 h 37"/>
                  <a:gd name="T6" fmla="*/ 277 w 295"/>
                  <a:gd name="T7" fmla="*/ 0 h 37"/>
                  <a:gd name="T8" fmla="*/ 18 w 295"/>
                  <a:gd name="T9" fmla="*/ 0 h 37"/>
                  <a:gd name="T10" fmla="*/ 0 w 295"/>
                  <a:gd name="T11" fmla="*/ 17 h 37"/>
                </a:gdLst>
                <a:ahLst/>
                <a:cxnLst>
                  <a:cxn ang="0">
                    <a:pos x="T0" y="T1"/>
                  </a:cxn>
                  <a:cxn ang="0">
                    <a:pos x="T2" y="T3"/>
                  </a:cxn>
                  <a:cxn ang="0">
                    <a:pos x="T4" y="T5"/>
                  </a:cxn>
                  <a:cxn ang="0">
                    <a:pos x="T6" y="T7"/>
                  </a:cxn>
                  <a:cxn ang="0">
                    <a:pos x="T8" y="T9"/>
                  </a:cxn>
                  <a:cxn ang="0">
                    <a:pos x="T10" y="T11"/>
                  </a:cxn>
                </a:cxnLst>
                <a:rect l="0" t="0" r="r" b="b"/>
                <a:pathLst>
                  <a:path w="295" h="37">
                    <a:moveTo>
                      <a:pt x="0" y="17"/>
                    </a:moveTo>
                    <a:cubicBezTo>
                      <a:pt x="0" y="28"/>
                      <a:pt x="7" y="37"/>
                      <a:pt x="18" y="37"/>
                    </a:cubicBezTo>
                    <a:lnTo>
                      <a:pt x="277" y="37"/>
                    </a:lnTo>
                    <a:cubicBezTo>
                      <a:pt x="295" y="37"/>
                      <a:pt x="295" y="0"/>
                      <a:pt x="277" y="0"/>
                    </a:cubicBezTo>
                    <a:lnTo>
                      <a:pt x="18" y="0"/>
                    </a:lnTo>
                    <a:cubicBezTo>
                      <a:pt x="8" y="0"/>
                      <a:pt x="0" y="9"/>
                      <a:pt x="0" y="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9" name="Freeform 335">
                <a:extLst>
                  <a:ext uri="{FF2B5EF4-FFF2-40B4-BE49-F238E27FC236}">
                    <a16:creationId xmlns:a16="http://schemas.microsoft.com/office/drawing/2014/main" id="{2CA9185A-3B9C-A4F5-F721-110E0DE769BE}"/>
                  </a:ext>
                </a:extLst>
              </p:cNvPr>
              <p:cNvSpPr>
                <a:spLocks/>
              </p:cNvSpPr>
              <p:nvPr/>
            </p:nvSpPr>
            <p:spPr bwMode="auto">
              <a:xfrm>
                <a:off x="2667001" y="5245100"/>
                <a:ext cx="144463" cy="19050"/>
              </a:xfrm>
              <a:custGeom>
                <a:avLst/>
                <a:gdLst>
                  <a:gd name="T0" fmla="*/ 0 w 298"/>
                  <a:gd name="T1" fmla="*/ 20 h 38"/>
                  <a:gd name="T2" fmla="*/ 18 w 298"/>
                  <a:gd name="T3" fmla="*/ 38 h 38"/>
                  <a:gd name="T4" fmla="*/ 273 w 298"/>
                  <a:gd name="T5" fmla="*/ 38 h 38"/>
                  <a:gd name="T6" fmla="*/ 277 w 298"/>
                  <a:gd name="T7" fmla="*/ 0 h 38"/>
                  <a:gd name="T8" fmla="*/ 18 w 298"/>
                  <a:gd name="T9" fmla="*/ 0 h 38"/>
                  <a:gd name="T10" fmla="*/ 0 w 298"/>
                  <a:gd name="T11" fmla="*/ 20 h 38"/>
                </a:gdLst>
                <a:ahLst/>
                <a:cxnLst>
                  <a:cxn ang="0">
                    <a:pos x="T0" y="T1"/>
                  </a:cxn>
                  <a:cxn ang="0">
                    <a:pos x="T2" y="T3"/>
                  </a:cxn>
                  <a:cxn ang="0">
                    <a:pos x="T4" y="T5"/>
                  </a:cxn>
                  <a:cxn ang="0">
                    <a:pos x="T6" y="T7"/>
                  </a:cxn>
                  <a:cxn ang="0">
                    <a:pos x="T8" y="T9"/>
                  </a:cxn>
                  <a:cxn ang="0">
                    <a:pos x="T10" y="T11"/>
                  </a:cxn>
                </a:cxnLst>
                <a:rect l="0" t="0" r="r" b="b"/>
                <a:pathLst>
                  <a:path w="298" h="38">
                    <a:moveTo>
                      <a:pt x="0" y="20"/>
                    </a:moveTo>
                    <a:cubicBezTo>
                      <a:pt x="0" y="29"/>
                      <a:pt x="8" y="38"/>
                      <a:pt x="18" y="38"/>
                    </a:cubicBezTo>
                    <a:lnTo>
                      <a:pt x="273" y="38"/>
                    </a:lnTo>
                    <a:cubicBezTo>
                      <a:pt x="298" y="38"/>
                      <a:pt x="294" y="0"/>
                      <a:pt x="277" y="0"/>
                    </a:cubicBezTo>
                    <a:lnTo>
                      <a:pt x="18" y="0"/>
                    </a:lnTo>
                    <a:cubicBezTo>
                      <a:pt x="6" y="0"/>
                      <a:pt x="0" y="8"/>
                      <a:pt x="0"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20" name="Freeform 336">
                <a:extLst>
                  <a:ext uri="{FF2B5EF4-FFF2-40B4-BE49-F238E27FC236}">
                    <a16:creationId xmlns:a16="http://schemas.microsoft.com/office/drawing/2014/main" id="{BAC9E1C7-0E3B-77B1-69AD-FD1D125E16BA}"/>
                  </a:ext>
                </a:extLst>
              </p:cNvPr>
              <p:cNvSpPr>
                <a:spLocks/>
              </p:cNvSpPr>
              <p:nvPr/>
            </p:nvSpPr>
            <p:spPr bwMode="auto">
              <a:xfrm>
                <a:off x="2555876" y="5248275"/>
                <a:ext cx="87313" cy="71438"/>
              </a:xfrm>
              <a:custGeom>
                <a:avLst/>
                <a:gdLst>
                  <a:gd name="T0" fmla="*/ 71 w 179"/>
                  <a:gd name="T1" fmla="*/ 79 h 145"/>
                  <a:gd name="T2" fmla="*/ 22 w 179"/>
                  <a:gd name="T3" fmla="*/ 42 h 145"/>
                  <a:gd name="T4" fmla="*/ 5 w 179"/>
                  <a:gd name="T5" fmla="*/ 68 h 145"/>
                  <a:gd name="T6" fmla="*/ 51 w 179"/>
                  <a:gd name="T7" fmla="*/ 119 h 145"/>
                  <a:gd name="T8" fmla="*/ 131 w 179"/>
                  <a:gd name="T9" fmla="*/ 75 h 145"/>
                  <a:gd name="T10" fmla="*/ 179 w 179"/>
                  <a:gd name="T11" fmla="*/ 24 h 145"/>
                  <a:gd name="T12" fmla="*/ 161 w 179"/>
                  <a:gd name="T13" fmla="*/ 0 h 145"/>
                  <a:gd name="T14" fmla="*/ 71 w 179"/>
                  <a:gd name="T15" fmla="*/ 79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45">
                    <a:moveTo>
                      <a:pt x="71" y="79"/>
                    </a:moveTo>
                    <a:cubicBezTo>
                      <a:pt x="54" y="68"/>
                      <a:pt x="41" y="42"/>
                      <a:pt x="22" y="42"/>
                    </a:cubicBezTo>
                    <a:cubicBezTo>
                      <a:pt x="7" y="42"/>
                      <a:pt x="0" y="57"/>
                      <a:pt x="5" y="68"/>
                    </a:cubicBezTo>
                    <a:lnTo>
                      <a:pt x="51" y="119"/>
                    </a:lnTo>
                    <a:cubicBezTo>
                      <a:pt x="76" y="145"/>
                      <a:pt x="86" y="121"/>
                      <a:pt x="131" y="75"/>
                    </a:cubicBezTo>
                    <a:cubicBezTo>
                      <a:pt x="138" y="68"/>
                      <a:pt x="179" y="31"/>
                      <a:pt x="179" y="24"/>
                    </a:cubicBezTo>
                    <a:cubicBezTo>
                      <a:pt x="179" y="12"/>
                      <a:pt x="177" y="0"/>
                      <a:pt x="161" y="0"/>
                    </a:cubicBezTo>
                    <a:cubicBezTo>
                      <a:pt x="143" y="0"/>
                      <a:pt x="90" y="66"/>
                      <a:pt x="71" y="7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21" name="Freeform 337">
                <a:extLst>
                  <a:ext uri="{FF2B5EF4-FFF2-40B4-BE49-F238E27FC236}">
                    <a16:creationId xmlns:a16="http://schemas.microsoft.com/office/drawing/2014/main" id="{234441D6-43DB-B2BD-80EE-4645C1467BA6}"/>
                  </a:ext>
                </a:extLst>
              </p:cNvPr>
              <p:cNvSpPr>
                <a:spLocks/>
              </p:cNvSpPr>
              <p:nvPr/>
            </p:nvSpPr>
            <p:spPr bwMode="auto">
              <a:xfrm>
                <a:off x="2547938" y="5351463"/>
                <a:ext cx="95250" cy="71438"/>
              </a:xfrm>
              <a:custGeom>
                <a:avLst/>
                <a:gdLst>
                  <a:gd name="T0" fmla="*/ 84 w 195"/>
                  <a:gd name="T1" fmla="*/ 82 h 144"/>
                  <a:gd name="T2" fmla="*/ 40 w 195"/>
                  <a:gd name="T3" fmla="*/ 42 h 144"/>
                  <a:gd name="T4" fmla="*/ 36 w 195"/>
                  <a:gd name="T5" fmla="*/ 88 h 144"/>
                  <a:gd name="T6" fmla="*/ 145 w 195"/>
                  <a:gd name="T7" fmla="*/ 78 h 144"/>
                  <a:gd name="T8" fmla="*/ 171 w 195"/>
                  <a:gd name="T9" fmla="*/ 51 h 144"/>
                  <a:gd name="T10" fmla="*/ 195 w 195"/>
                  <a:gd name="T11" fmla="*/ 18 h 144"/>
                  <a:gd name="T12" fmla="*/ 175 w 195"/>
                  <a:gd name="T13" fmla="*/ 0 h 144"/>
                  <a:gd name="T14" fmla="*/ 150 w 195"/>
                  <a:gd name="T15" fmla="*/ 17 h 144"/>
                  <a:gd name="T16" fmla="*/ 84 w 195"/>
                  <a:gd name="T17" fmla="*/ 8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144">
                    <a:moveTo>
                      <a:pt x="84" y="82"/>
                    </a:moveTo>
                    <a:cubicBezTo>
                      <a:pt x="81" y="77"/>
                      <a:pt x="49" y="42"/>
                      <a:pt x="40" y="42"/>
                    </a:cubicBezTo>
                    <a:cubicBezTo>
                      <a:pt x="33" y="42"/>
                      <a:pt x="0" y="52"/>
                      <a:pt x="36" y="88"/>
                    </a:cubicBezTo>
                    <a:cubicBezTo>
                      <a:pt x="93" y="144"/>
                      <a:pt x="79" y="143"/>
                      <a:pt x="145" y="78"/>
                    </a:cubicBezTo>
                    <a:lnTo>
                      <a:pt x="171" y="51"/>
                    </a:lnTo>
                    <a:cubicBezTo>
                      <a:pt x="181" y="41"/>
                      <a:pt x="195" y="33"/>
                      <a:pt x="195" y="18"/>
                    </a:cubicBezTo>
                    <a:cubicBezTo>
                      <a:pt x="195" y="5"/>
                      <a:pt x="187" y="0"/>
                      <a:pt x="175" y="0"/>
                    </a:cubicBezTo>
                    <a:cubicBezTo>
                      <a:pt x="164" y="0"/>
                      <a:pt x="157" y="11"/>
                      <a:pt x="150" y="17"/>
                    </a:cubicBezTo>
                    <a:cubicBezTo>
                      <a:pt x="137" y="31"/>
                      <a:pt x="93" y="76"/>
                      <a:pt x="84" y="8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22" name="Freeform 338">
                <a:extLst>
                  <a:ext uri="{FF2B5EF4-FFF2-40B4-BE49-F238E27FC236}">
                    <a16:creationId xmlns:a16="http://schemas.microsoft.com/office/drawing/2014/main" id="{AC89591B-9A57-1BCA-D4D5-C0ECD0FA29FD}"/>
                  </a:ext>
                </a:extLst>
              </p:cNvPr>
              <p:cNvSpPr>
                <a:spLocks/>
              </p:cNvSpPr>
              <p:nvPr/>
            </p:nvSpPr>
            <p:spPr bwMode="auto">
              <a:xfrm>
                <a:off x="2557463" y="5456238"/>
                <a:ext cx="85725" cy="76200"/>
              </a:xfrm>
              <a:custGeom>
                <a:avLst/>
                <a:gdLst>
                  <a:gd name="T0" fmla="*/ 66 w 177"/>
                  <a:gd name="T1" fmla="*/ 91 h 157"/>
                  <a:gd name="T2" fmla="*/ 46 w 177"/>
                  <a:gd name="T3" fmla="*/ 70 h 157"/>
                  <a:gd name="T4" fmla="*/ 22 w 177"/>
                  <a:gd name="T5" fmla="*/ 51 h 157"/>
                  <a:gd name="T6" fmla="*/ 1 w 177"/>
                  <a:gd name="T7" fmla="*/ 73 h 157"/>
                  <a:gd name="T8" fmla="*/ 20 w 177"/>
                  <a:gd name="T9" fmla="*/ 97 h 157"/>
                  <a:gd name="T10" fmla="*/ 153 w 177"/>
                  <a:gd name="T11" fmla="*/ 61 h 157"/>
                  <a:gd name="T12" fmla="*/ 177 w 177"/>
                  <a:gd name="T13" fmla="*/ 23 h 157"/>
                  <a:gd name="T14" fmla="*/ 147 w 177"/>
                  <a:gd name="T15" fmla="*/ 12 h 157"/>
                  <a:gd name="T16" fmla="*/ 66 w 177"/>
                  <a:gd name="T17" fmla="*/ 9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57">
                    <a:moveTo>
                      <a:pt x="66" y="91"/>
                    </a:moveTo>
                    <a:cubicBezTo>
                      <a:pt x="61" y="83"/>
                      <a:pt x="53" y="77"/>
                      <a:pt x="46" y="70"/>
                    </a:cubicBezTo>
                    <a:cubicBezTo>
                      <a:pt x="41" y="64"/>
                      <a:pt x="31" y="51"/>
                      <a:pt x="22" y="51"/>
                    </a:cubicBezTo>
                    <a:cubicBezTo>
                      <a:pt x="9" y="51"/>
                      <a:pt x="0" y="61"/>
                      <a:pt x="1" y="73"/>
                    </a:cubicBezTo>
                    <a:cubicBezTo>
                      <a:pt x="3" y="84"/>
                      <a:pt x="14" y="91"/>
                      <a:pt x="20" y="97"/>
                    </a:cubicBezTo>
                    <a:cubicBezTo>
                      <a:pt x="78" y="155"/>
                      <a:pt x="56" y="157"/>
                      <a:pt x="153" y="61"/>
                    </a:cubicBezTo>
                    <a:cubicBezTo>
                      <a:pt x="169" y="45"/>
                      <a:pt x="177" y="43"/>
                      <a:pt x="177" y="23"/>
                    </a:cubicBezTo>
                    <a:cubicBezTo>
                      <a:pt x="177" y="18"/>
                      <a:pt x="165" y="0"/>
                      <a:pt x="147" y="12"/>
                    </a:cubicBezTo>
                    <a:cubicBezTo>
                      <a:pt x="133" y="22"/>
                      <a:pt x="84" y="79"/>
                      <a:pt x="66" y="9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grpSp>
      </p:grpSp>
      <p:grpSp>
        <p:nvGrpSpPr>
          <p:cNvPr id="23" name="Agrupar 22">
            <a:extLst>
              <a:ext uri="{FF2B5EF4-FFF2-40B4-BE49-F238E27FC236}">
                <a16:creationId xmlns:a16="http://schemas.microsoft.com/office/drawing/2014/main" id="{581FEB54-7FC6-7975-38F0-68A852D555F0}"/>
              </a:ext>
            </a:extLst>
          </p:cNvPr>
          <p:cNvGrpSpPr/>
          <p:nvPr/>
        </p:nvGrpSpPr>
        <p:grpSpPr>
          <a:xfrm>
            <a:off x="538930" y="4887463"/>
            <a:ext cx="663665" cy="663665"/>
            <a:chOff x="183940" y="1823001"/>
            <a:chExt cx="663665" cy="663665"/>
          </a:xfrm>
        </p:grpSpPr>
        <p:sp>
          <p:nvSpPr>
            <p:cNvPr id="24" name="Elipse 23">
              <a:extLst>
                <a:ext uri="{FF2B5EF4-FFF2-40B4-BE49-F238E27FC236}">
                  <a16:creationId xmlns:a16="http://schemas.microsoft.com/office/drawing/2014/main" id="{B9E4A7C8-A50A-A11A-61E7-07128A9A6560}"/>
                </a:ext>
              </a:extLst>
            </p:cNvPr>
            <p:cNvSpPr/>
            <p:nvPr/>
          </p:nvSpPr>
          <p:spPr>
            <a:xfrm>
              <a:off x="183940" y="1823001"/>
              <a:ext cx="663665" cy="663665"/>
            </a:xfrm>
            <a:prstGeom prst="ellipse">
              <a:avLst/>
            </a:prstGeom>
            <a:solidFill>
              <a:srgbClr val="90A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25" name="Grupo 787">
              <a:extLst>
                <a:ext uri="{FF2B5EF4-FFF2-40B4-BE49-F238E27FC236}">
                  <a16:creationId xmlns:a16="http://schemas.microsoft.com/office/drawing/2014/main" id="{F7069A8D-732B-7465-8311-BD58904686A1}"/>
                </a:ext>
              </a:extLst>
            </p:cNvPr>
            <p:cNvGrpSpPr/>
            <p:nvPr/>
          </p:nvGrpSpPr>
          <p:grpSpPr>
            <a:xfrm>
              <a:off x="372290" y="1977349"/>
              <a:ext cx="286963" cy="376388"/>
              <a:chOff x="2511426" y="5133975"/>
              <a:chExt cx="341313" cy="447675"/>
            </a:xfrm>
            <a:solidFill>
              <a:schemeClr val="bg1"/>
            </a:solidFill>
          </p:grpSpPr>
          <p:sp>
            <p:nvSpPr>
              <p:cNvPr id="26" name="Freeform 329">
                <a:extLst>
                  <a:ext uri="{FF2B5EF4-FFF2-40B4-BE49-F238E27FC236}">
                    <a16:creationId xmlns:a16="http://schemas.microsoft.com/office/drawing/2014/main" id="{687BC71D-A108-F547-DA2B-44B6B34E9E9C}"/>
                  </a:ext>
                </a:extLst>
              </p:cNvPr>
              <p:cNvSpPr>
                <a:spLocks noEditPoints="1"/>
              </p:cNvSpPr>
              <p:nvPr/>
            </p:nvSpPr>
            <p:spPr bwMode="auto">
              <a:xfrm>
                <a:off x="2511426" y="5133975"/>
                <a:ext cx="341313" cy="447675"/>
              </a:xfrm>
              <a:custGeom>
                <a:avLst/>
                <a:gdLst>
                  <a:gd name="T0" fmla="*/ 256 w 701"/>
                  <a:gd name="T1" fmla="*/ 40 h 917"/>
                  <a:gd name="T2" fmla="*/ 447 w 701"/>
                  <a:gd name="T3" fmla="*/ 40 h 917"/>
                  <a:gd name="T4" fmla="*/ 482 w 701"/>
                  <a:gd name="T5" fmla="*/ 115 h 917"/>
                  <a:gd name="T6" fmla="*/ 221 w 701"/>
                  <a:gd name="T7" fmla="*/ 115 h 917"/>
                  <a:gd name="T8" fmla="*/ 256 w 701"/>
                  <a:gd name="T9" fmla="*/ 40 h 917"/>
                  <a:gd name="T10" fmla="*/ 513 w 701"/>
                  <a:gd name="T11" fmla="*/ 97 h 917"/>
                  <a:gd name="T12" fmla="*/ 599 w 701"/>
                  <a:gd name="T13" fmla="*/ 97 h 917"/>
                  <a:gd name="T14" fmla="*/ 659 w 701"/>
                  <a:gd name="T15" fmla="*/ 124 h 917"/>
                  <a:gd name="T16" fmla="*/ 659 w 701"/>
                  <a:gd name="T17" fmla="*/ 852 h 917"/>
                  <a:gd name="T18" fmla="*/ 641 w 701"/>
                  <a:gd name="T19" fmla="*/ 874 h 917"/>
                  <a:gd name="T20" fmla="*/ 55 w 701"/>
                  <a:gd name="T21" fmla="*/ 874 h 917"/>
                  <a:gd name="T22" fmla="*/ 40 w 701"/>
                  <a:gd name="T23" fmla="*/ 854 h 917"/>
                  <a:gd name="T24" fmla="*/ 40 w 701"/>
                  <a:gd name="T25" fmla="*/ 117 h 917"/>
                  <a:gd name="T26" fmla="*/ 102 w 701"/>
                  <a:gd name="T27" fmla="*/ 97 h 917"/>
                  <a:gd name="T28" fmla="*/ 183 w 701"/>
                  <a:gd name="T29" fmla="*/ 97 h 917"/>
                  <a:gd name="T30" fmla="*/ 168 w 701"/>
                  <a:gd name="T31" fmla="*/ 137 h 917"/>
                  <a:gd name="T32" fmla="*/ 190 w 701"/>
                  <a:gd name="T33" fmla="*/ 157 h 917"/>
                  <a:gd name="T34" fmla="*/ 509 w 701"/>
                  <a:gd name="T35" fmla="*/ 157 h 917"/>
                  <a:gd name="T36" fmla="*/ 529 w 701"/>
                  <a:gd name="T37" fmla="*/ 133 h 917"/>
                  <a:gd name="T38" fmla="*/ 513 w 701"/>
                  <a:gd name="T39" fmla="*/ 97 h 917"/>
                  <a:gd name="T40" fmla="*/ 203 w 701"/>
                  <a:gd name="T41" fmla="*/ 60 h 917"/>
                  <a:gd name="T42" fmla="*/ 73 w 701"/>
                  <a:gd name="T43" fmla="*/ 60 h 917"/>
                  <a:gd name="T44" fmla="*/ 21 w 701"/>
                  <a:gd name="T45" fmla="*/ 74 h 917"/>
                  <a:gd name="T46" fmla="*/ 0 w 701"/>
                  <a:gd name="T47" fmla="*/ 120 h 917"/>
                  <a:gd name="T48" fmla="*/ 0 w 701"/>
                  <a:gd name="T49" fmla="*/ 856 h 917"/>
                  <a:gd name="T50" fmla="*/ 46 w 701"/>
                  <a:gd name="T51" fmla="*/ 912 h 917"/>
                  <a:gd name="T52" fmla="*/ 352 w 701"/>
                  <a:gd name="T53" fmla="*/ 914 h 917"/>
                  <a:gd name="T54" fmla="*/ 653 w 701"/>
                  <a:gd name="T55" fmla="*/ 915 h 917"/>
                  <a:gd name="T56" fmla="*/ 701 w 701"/>
                  <a:gd name="T57" fmla="*/ 859 h 917"/>
                  <a:gd name="T58" fmla="*/ 701 w 701"/>
                  <a:gd name="T59" fmla="*/ 115 h 917"/>
                  <a:gd name="T60" fmla="*/ 679 w 701"/>
                  <a:gd name="T61" fmla="*/ 73 h 917"/>
                  <a:gd name="T62" fmla="*/ 628 w 701"/>
                  <a:gd name="T63" fmla="*/ 60 h 917"/>
                  <a:gd name="T64" fmla="*/ 498 w 701"/>
                  <a:gd name="T65" fmla="*/ 60 h 917"/>
                  <a:gd name="T66" fmla="*/ 456 w 701"/>
                  <a:gd name="T67" fmla="*/ 0 h 917"/>
                  <a:gd name="T68" fmla="*/ 245 w 701"/>
                  <a:gd name="T69" fmla="*/ 0 h 917"/>
                  <a:gd name="T70" fmla="*/ 220 w 701"/>
                  <a:gd name="T71" fmla="*/ 26 h 917"/>
                  <a:gd name="T72" fmla="*/ 203 w 701"/>
                  <a:gd name="T73" fmla="*/ 6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1" h="917">
                    <a:moveTo>
                      <a:pt x="256" y="40"/>
                    </a:moveTo>
                    <a:lnTo>
                      <a:pt x="447" y="40"/>
                    </a:lnTo>
                    <a:lnTo>
                      <a:pt x="482" y="115"/>
                    </a:lnTo>
                    <a:lnTo>
                      <a:pt x="221" y="115"/>
                    </a:lnTo>
                    <a:lnTo>
                      <a:pt x="256" y="40"/>
                    </a:lnTo>
                    <a:close/>
                    <a:moveTo>
                      <a:pt x="513" y="97"/>
                    </a:moveTo>
                    <a:lnTo>
                      <a:pt x="599" y="97"/>
                    </a:lnTo>
                    <a:cubicBezTo>
                      <a:pt x="631" y="97"/>
                      <a:pt x="659" y="92"/>
                      <a:pt x="659" y="124"/>
                    </a:cubicBezTo>
                    <a:lnTo>
                      <a:pt x="659" y="852"/>
                    </a:lnTo>
                    <a:cubicBezTo>
                      <a:pt x="659" y="864"/>
                      <a:pt x="648" y="874"/>
                      <a:pt x="641" y="874"/>
                    </a:cubicBezTo>
                    <a:lnTo>
                      <a:pt x="55" y="874"/>
                    </a:lnTo>
                    <a:cubicBezTo>
                      <a:pt x="48" y="874"/>
                      <a:pt x="40" y="863"/>
                      <a:pt x="40" y="854"/>
                    </a:cubicBezTo>
                    <a:lnTo>
                      <a:pt x="40" y="117"/>
                    </a:lnTo>
                    <a:cubicBezTo>
                      <a:pt x="40" y="92"/>
                      <a:pt x="76" y="97"/>
                      <a:pt x="102" y="97"/>
                    </a:cubicBezTo>
                    <a:lnTo>
                      <a:pt x="183" y="97"/>
                    </a:lnTo>
                    <a:cubicBezTo>
                      <a:pt x="180" y="110"/>
                      <a:pt x="168" y="124"/>
                      <a:pt x="168" y="137"/>
                    </a:cubicBezTo>
                    <a:cubicBezTo>
                      <a:pt x="168" y="147"/>
                      <a:pt x="180" y="157"/>
                      <a:pt x="190" y="157"/>
                    </a:cubicBezTo>
                    <a:lnTo>
                      <a:pt x="509" y="157"/>
                    </a:lnTo>
                    <a:cubicBezTo>
                      <a:pt x="523" y="157"/>
                      <a:pt x="529" y="146"/>
                      <a:pt x="529" y="133"/>
                    </a:cubicBezTo>
                    <a:cubicBezTo>
                      <a:pt x="529" y="125"/>
                      <a:pt x="517" y="104"/>
                      <a:pt x="513" y="97"/>
                    </a:cubicBezTo>
                    <a:close/>
                    <a:moveTo>
                      <a:pt x="203" y="60"/>
                    </a:moveTo>
                    <a:cubicBezTo>
                      <a:pt x="160" y="60"/>
                      <a:pt x="116" y="60"/>
                      <a:pt x="73" y="60"/>
                    </a:cubicBezTo>
                    <a:cubicBezTo>
                      <a:pt x="44" y="60"/>
                      <a:pt x="38" y="61"/>
                      <a:pt x="21" y="74"/>
                    </a:cubicBezTo>
                    <a:cubicBezTo>
                      <a:pt x="10" y="83"/>
                      <a:pt x="0" y="100"/>
                      <a:pt x="0" y="120"/>
                    </a:cubicBezTo>
                    <a:lnTo>
                      <a:pt x="0" y="856"/>
                    </a:lnTo>
                    <a:cubicBezTo>
                      <a:pt x="0" y="881"/>
                      <a:pt x="21" y="905"/>
                      <a:pt x="46" y="912"/>
                    </a:cubicBezTo>
                    <a:cubicBezTo>
                      <a:pt x="67" y="917"/>
                      <a:pt x="318" y="914"/>
                      <a:pt x="352" y="914"/>
                    </a:cubicBezTo>
                    <a:lnTo>
                      <a:pt x="653" y="915"/>
                    </a:lnTo>
                    <a:cubicBezTo>
                      <a:pt x="680" y="908"/>
                      <a:pt x="701" y="883"/>
                      <a:pt x="701" y="859"/>
                    </a:cubicBezTo>
                    <a:lnTo>
                      <a:pt x="701" y="115"/>
                    </a:lnTo>
                    <a:cubicBezTo>
                      <a:pt x="701" y="99"/>
                      <a:pt x="688" y="80"/>
                      <a:pt x="679" y="73"/>
                    </a:cubicBezTo>
                    <a:cubicBezTo>
                      <a:pt x="662" y="61"/>
                      <a:pt x="657" y="60"/>
                      <a:pt x="628" y="60"/>
                    </a:cubicBezTo>
                    <a:cubicBezTo>
                      <a:pt x="585" y="60"/>
                      <a:pt x="541" y="60"/>
                      <a:pt x="498" y="60"/>
                    </a:cubicBezTo>
                    <a:cubicBezTo>
                      <a:pt x="485" y="36"/>
                      <a:pt x="477" y="0"/>
                      <a:pt x="456" y="0"/>
                    </a:cubicBezTo>
                    <a:lnTo>
                      <a:pt x="245" y="0"/>
                    </a:lnTo>
                    <a:cubicBezTo>
                      <a:pt x="229" y="0"/>
                      <a:pt x="226" y="14"/>
                      <a:pt x="220" y="26"/>
                    </a:cubicBezTo>
                    <a:cubicBezTo>
                      <a:pt x="215" y="38"/>
                      <a:pt x="209" y="49"/>
                      <a:pt x="203" y="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27" name="Freeform 330">
                <a:extLst>
                  <a:ext uri="{FF2B5EF4-FFF2-40B4-BE49-F238E27FC236}">
                    <a16:creationId xmlns:a16="http://schemas.microsoft.com/office/drawing/2014/main" id="{76022062-7902-402E-427F-73D8496DF289}"/>
                  </a:ext>
                </a:extLst>
              </p:cNvPr>
              <p:cNvSpPr>
                <a:spLocks/>
              </p:cNvSpPr>
              <p:nvPr/>
            </p:nvSpPr>
            <p:spPr bwMode="auto">
              <a:xfrm>
                <a:off x="2667001" y="5353050"/>
                <a:ext cx="144463" cy="19050"/>
              </a:xfrm>
              <a:custGeom>
                <a:avLst/>
                <a:gdLst>
                  <a:gd name="T0" fmla="*/ 0 w 297"/>
                  <a:gd name="T1" fmla="*/ 22 h 40"/>
                  <a:gd name="T2" fmla="*/ 20 w 297"/>
                  <a:gd name="T3" fmla="*/ 40 h 40"/>
                  <a:gd name="T4" fmla="*/ 273 w 297"/>
                  <a:gd name="T5" fmla="*/ 40 h 40"/>
                  <a:gd name="T6" fmla="*/ 270 w 297"/>
                  <a:gd name="T7" fmla="*/ 0 h 40"/>
                  <a:gd name="T8" fmla="*/ 25 w 297"/>
                  <a:gd name="T9" fmla="*/ 0 h 40"/>
                  <a:gd name="T10" fmla="*/ 0 w 297"/>
                  <a:gd name="T11" fmla="*/ 22 h 40"/>
                </a:gdLst>
                <a:ahLst/>
                <a:cxnLst>
                  <a:cxn ang="0">
                    <a:pos x="T0" y="T1"/>
                  </a:cxn>
                  <a:cxn ang="0">
                    <a:pos x="T2" y="T3"/>
                  </a:cxn>
                  <a:cxn ang="0">
                    <a:pos x="T4" y="T5"/>
                  </a:cxn>
                  <a:cxn ang="0">
                    <a:pos x="T6" y="T7"/>
                  </a:cxn>
                  <a:cxn ang="0">
                    <a:pos x="T8" y="T9"/>
                  </a:cxn>
                  <a:cxn ang="0">
                    <a:pos x="T10" y="T11"/>
                  </a:cxn>
                </a:cxnLst>
                <a:rect l="0" t="0" r="r" b="b"/>
                <a:pathLst>
                  <a:path w="297" h="40">
                    <a:moveTo>
                      <a:pt x="0" y="22"/>
                    </a:moveTo>
                    <a:cubicBezTo>
                      <a:pt x="0" y="31"/>
                      <a:pt x="10" y="40"/>
                      <a:pt x="20" y="40"/>
                    </a:cubicBezTo>
                    <a:lnTo>
                      <a:pt x="273" y="40"/>
                    </a:lnTo>
                    <a:cubicBezTo>
                      <a:pt x="296" y="40"/>
                      <a:pt x="297" y="0"/>
                      <a:pt x="270" y="0"/>
                    </a:cubicBezTo>
                    <a:lnTo>
                      <a:pt x="25" y="0"/>
                    </a:lnTo>
                    <a:cubicBezTo>
                      <a:pt x="10" y="0"/>
                      <a:pt x="0" y="7"/>
                      <a:pt x="0" y="2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28" name="Freeform 331">
                <a:extLst>
                  <a:ext uri="{FF2B5EF4-FFF2-40B4-BE49-F238E27FC236}">
                    <a16:creationId xmlns:a16="http://schemas.microsoft.com/office/drawing/2014/main" id="{F8E7B9A7-021A-2090-27EA-5040B252B021}"/>
                  </a:ext>
                </a:extLst>
              </p:cNvPr>
              <p:cNvSpPr>
                <a:spLocks/>
              </p:cNvSpPr>
              <p:nvPr/>
            </p:nvSpPr>
            <p:spPr bwMode="auto">
              <a:xfrm>
                <a:off x="2667001" y="5461000"/>
                <a:ext cx="146050" cy="19050"/>
              </a:xfrm>
              <a:custGeom>
                <a:avLst/>
                <a:gdLst>
                  <a:gd name="T0" fmla="*/ 0 w 300"/>
                  <a:gd name="T1" fmla="*/ 18 h 40"/>
                  <a:gd name="T2" fmla="*/ 25 w 300"/>
                  <a:gd name="T3" fmla="*/ 40 h 40"/>
                  <a:gd name="T4" fmla="*/ 270 w 300"/>
                  <a:gd name="T5" fmla="*/ 40 h 40"/>
                  <a:gd name="T6" fmla="*/ 268 w 300"/>
                  <a:gd name="T7" fmla="*/ 0 h 40"/>
                  <a:gd name="T8" fmla="*/ 20 w 300"/>
                  <a:gd name="T9" fmla="*/ 0 h 40"/>
                  <a:gd name="T10" fmla="*/ 0 w 300"/>
                  <a:gd name="T11" fmla="*/ 18 h 40"/>
                </a:gdLst>
                <a:ahLst/>
                <a:cxnLst>
                  <a:cxn ang="0">
                    <a:pos x="T0" y="T1"/>
                  </a:cxn>
                  <a:cxn ang="0">
                    <a:pos x="T2" y="T3"/>
                  </a:cxn>
                  <a:cxn ang="0">
                    <a:pos x="T4" y="T5"/>
                  </a:cxn>
                  <a:cxn ang="0">
                    <a:pos x="T6" y="T7"/>
                  </a:cxn>
                  <a:cxn ang="0">
                    <a:pos x="T8" y="T9"/>
                  </a:cxn>
                  <a:cxn ang="0">
                    <a:pos x="T10" y="T11"/>
                  </a:cxn>
                </a:cxnLst>
                <a:rect l="0" t="0" r="r" b="b"/>
                <a:pathLst>
                  <a:path w="300" h="40">
                    <a:moveTo>
                      <a:pt x="0" y="18"/>
                    </a:moveTo>
                    <a:cubicBezTo>
                      <a:pt x="0" y="33"/>
                      <a:pt x="10" y="40"/>
                      <a:pt x="25" y="40"/>
                    </a:cubicBezTo>
                    <a:lnTo>
                      <a:pt x="270" y="40"/>
                    </a:lnTo>
                    <a:cubicBezTo>
                      <a:pt x="295" y="40"/>
                      <a:pt x="300" y="0"/>
                      <a:pt x="268" y="0"/>
                    </a:cubicBezTo>
                    <a:lnTo>
                      <a:pt x="20" y="0"/>
                    </a:lnTo>
                    <a:cubicBezTo>
                      <a:pt x="10" y="0"/>
                      <a:pt x="0" y="9"/>
                      <a:pt x="0" y="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29" name="Freeform 332">
                <a:extLst>
                  <a:ext uri="{FF2B5EF4-FFF2-40B4-BE49-F238E27FC236}">
                    <a16:creationId xmlns:a16="http://schemas.microsoft.com/office/drawing/2014/main" id="{A91A2D8C-08C7-6555-ED49-ED5005F29D77}"/>
                  </a:ext>
                </a:extLst>
              </p:cNvPr>
              <p:cNvSpPr>
                <a:spLocks/>
              </p:cNvSpPr>
              <p:nvPr/>
            </p:nvSpPr>
            <p:spPr bwMode="auto">
              <a:xfrm>
                <a:off x="2667001" y="5286375"/>
                <a:ext cx="146050" cy="19050"/>
              </a:xfrm>
              <a:custGeom>
                <a:avLst/>
                <a:gdLst>
                  <a:gd name="T0" fmla="*/ 0 w 301"/>
                  <a:gd name="T1" fmla="*/ 18 h 40"/>
                  <a:gd name="T2" fmla="*/ 25 w 301"/>
                  <a:gd name="T3" fmla="*/ 40 h 40"/>
                  <a:gd name="T4" fmla="*/ 266 w 301"/>
                  <a:gd name="T5" fmla="*/ 40 h 40"/>
                  <a:gd name="T6" fmla="*/ 273 w 301"/>
                  <a:gd name="T7" fmla="*/ 0 h 40"/>
                  <a:gd name="T8" fmla="*/ 20 w 301"/>
                  <a:gd name="T9" fmla="*/ 0 h 40"/>
                  <a:gd name="T10" fmla="*/ 0 w 301"/>
                  <a:gd name="T11" fmla="*/ 18 h 40"/>
                </a:gdLst>
                <a:ahLst/>
                <a:cxnLst>
                  <a:cxn ang="0">
                    <a:pos x="T0" y="T1"/>
                  </a:cxn>
                  <a:cxn ang="0">
                    <a:pos x="T2" y="T3"/>
                  </a:cxn>
                  <a:cxn ang="0">
                    <a:pos x="T4" y="T5"/>
                  </a:cxn>
                  <a:cxn ang="0">
                    <a:pos x="T6" y="T7"/>
                  </a:cxn>
                  <a:cxn ang="0">
                    <a:pos x="T8" y="T9"/>
                  </a:cxn>
                  <a:cxn ang="0">
                    <a:pos x="T10" y="T11"/>
                  </a:cxn>
                </a:cxnLst>
                <a:rect l="0" t="0" r="r" b="b"/>
                <a:pathLst>
                  <a:path w="301" h="40">
                    <a:moveTo>
                      <a:pt x="0" y="18"/>
                    </a:moveTo>
                    <a:cubicBezTo>
                      <a:pt x="0" y="33"/>
                      <a:pt x="10" y="40"/>
                      <a:pt x="25" y="40"/>
                    </a:cubicBezTo>
                    <a:lnTo>
                      <a:pt x="266" y="40"/>
                    </a:lnTo>
                    <a:cubicBezTo>
                      <a:pt x="301" y="40"/>
                      <a:pt x="295" y="0"/>
                      <a:pt x="273" y="0"/>
                    </a:cubicBezTo>
                    <a:lnTo>
                      <a:pt x="20" y="0"/>
                    </a:lnTo>
                    <a:cubicBezTo>
                      <a:pt x="10" y="0"/>
                      <a:pt x="0" y="9"/>
                      <a:pt x="0" y="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30" name="Freeform 333">
                <a:extLst>
                  <a:ext uri="{FF2B5EF4-FFF2-40B4-BE49-F238E27FC236}">
                    <a16:creationId xmlns:a16="http://schemas.microsoft.com/office/drawing/2014/main" id="{DFF5611A-4619-2BD0-2661-AF6EE5C19003}"/>
                  </a:ext>
                </a:extLst>
              </p:cNvPr>
              <p:cNvSpPr>
                <a:spLocks/>
              </p:cNvSpPr>
              <p:nvPr/>
            </p:nvSpPr>
            <p:spPr bwMode="auto">
              <a:xfrm>
                <a:off x="2667001" y="5394325"/>
                <a:ext cx="147638" cy="19050"/>
              </a:xfrm>
              <a:custGeom>
                <a:avLst/>
                <a:gdLst>
                  <a:gd name="T0" fmla="*/ 0 w 304"/>
                  <a:gd name="T1" fmla="*/ 18 h 40"/>
                  <a:gd name="T2" fmla="*/ 31 w 304"/>
                  <a:gd name="T3" fmla="*/ 40 h 40"/>
                  <a:gd name="T4" fmla="*/ 261 w 304"/>
                  <a:gd name="T5" fmla="*/ 40 h 40"/>
                  <a:gd name="T6" fmla="*/ 273 w 304"/>
                  <a:gd name="T7" fmla="*/ 0 h 40"/>
                  <a:gd name="T8" fmla="*/ 16 w 304"/>
                  <a:gd name="T9" fmla="*/ 0 h 40"/>
                  <a:gd name="T10" fmla="*/ 0 w 304"/>
                  <a:gd name="T11" fmla="*/ 18 h 40"/>
                </a:gdLst>
                <a:ahLst/>
                <a:cxnLst>
                  <a:cxn ang="0">
                    <a:pos x="T0" y="T1"/>
                  </a:cxn>
                  <a:cxn ang="0">
                    <a:pos x="T2" y="T3"/>
                  </a:cxn>
                  <a:cxn ang="0">
                    <a:pos x="T4" y="T5"/>
                  </a:cxn>
                  <a:cxn ang="0">
                    <a:pos x="T6" y="T7"/>
                  </a:cxn>
                  <a:cxn ang="0">
                    <a:pos x="T8" y="T9"/>
                  </a:cxn>
                  <a:cxn ang="0">
                    <a:pos x="T10" y="T11"/>
                  </a:cxn>
                </a:cxnLst>
                <a:rect l="0" t="0" r="r" b="b"/>
                <a:pathLst>
                  <a:path w="304" h="40">
                    <a:moveTo>
                      <a:pt x="0" y="18"/>
                    </a:moveTo>
                    <a:cubicBezTo>
                      <a:pt x="0" y="36"/>
                      <a:pt x="14" y="40"/>
                      <a:pt x="31" y="40"/>
                    </a:cubicBezTo>
                    <a:lnTo>
                      <a:pt x="261" y="40"/>
                    </a:lnTo>
                    <a:cubicBezTo>
                      <a:pt x="304" y="40"/>
                      <a:pt x="294" y="0"/>
                      <a:pt x="273" y="0"/>
                    </a:cubicBezTo>
                    <a:lnTo>
                      <a:pt x="16" y="0"/>
                    </a:lnTo>
                    <a:cubicBezTo>
                      <a:pt x="9" y="0"/>
                      <a:pt x="0" y="11"/>
                      <a:pt x="0" y="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31" name="Freeform 334">
                <a:extLst>
                  <a:ext uri="{FF2B5EF4-FFF2-40B4-BE49-F238E27FC236}">
                    <a16:creationId xmlns:a16="http://schemas.microsoft.com/office/drawing/2014/main" id="{37E580B5-5C15-C901-04F3-119F19B98805}"/>
                  </a:ext>
                </a:extLst>
              </p:cNvPr>
              <p:cNvSpPr>
                <a:spLocks/>
              </p:cNvSpPr>
              <p:nvPr/>
            </p:nvSpPr>
            <p:spPr bwMode="auto">
              <a:xfrm>
                <a:off x="2667001" y="5502275"/>
                <a:ext cx="142875" cy="19050"/>
              </a:xfrm>
              <a:custGeom>
                <a:avLst/>
                <a:gdLst>
                  <a:gd name="T0" fmla="*/ 0 w 295"/>
                  <a:gd name="T1" fmla="*/ 17 h 37"/>
                  <a:gd name="T2" fmla="*/ 18 w 295"/>
                  <a:gd name="T3" fmla="*/ 37 h 37"/>
                  <a:gd name="T4" fmla="*/ 277 w 295"/>
                  <a:gd name="T5" fmla="*/ 37 h 37"/>
                  <a:gd name="T6" fmla="*/ 277 w 295"/>
                  <a:gd name="T7" fmla="*/ 0 h 37"/>
                  <a:gd name="T8" fmla="*/ 18 w 295"/>
                  <a:gd name="T9" fmla="*/ 0 h 37"/>
                  <a:gd name="T10" fmla="*/ 0 w 295"/>
                  <a:gd name="T11" fmla="*/ 17 h 37"/>
                </a:gdLst>
                <a:ahLst/>
                <a:cxnLst>
                  <a:cxn ang="0">
                    <a:pos x="T0" y="T1"/>
                  </a:cxn>
                  <a:cxn ang="0">
                    <a:pos x="T2" y="T3"/>
                  </a:cxn>
                  <a:cxn ang="0">
                    <a:pos x="T4" y="T5"/>
                  </a:cxn>
                  <a:cxn ang="0">
                    <a:pos x="T6" y="T7"/>
                  </a:cxn>
                  <a:cxn ang="0">
                    <a:pos x="T8" y="T9"/>
                  </a:cxn>
                  <a:cxn ang="0">
                    <a:pos x="T10" y="T11"/>
                  </a:cxn>
                </a:cxnLst>
                <a:rect l="0" t="0" r="r" b="b"/>
                <a:pathLst>
                  <a:path w="295" h="37">
                    <a:moveTo>
                      <a:pt x="0" y="17"/>
                    </a:moveTo>
                    <a:cubicBezTo>
                      <a:pt x="0" y="28"/>
                      <a:pt x="7" y="37"/>
                      <a:pt x="18" y="37"/>
                    </a:cubicBezTo>
                    <a:lnTo>
                      <a:pt x="277" y="37"/>
                    </a:lnTo>
                    <a:cubicBezTo>
                      <a:pt x="295" y="37"/>
                      <a:pt x="295" y="0"/>
                      <a:pt x="277" y="0"/>
                    </a:cubicBezTo>
                    <a:lnTo>
                      <a:pt x="18" y="0"/>
                    </a:lnTo>
                    <a:cubicBezTo>
                      <a:pt x="8" y="0"/>
                      <a:pt x="0" y="9"/>
                      <a:pt x="0" y="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32" name="Freeform 335">
                <a:extLst>
                  <a:ext uri="{FF2B5EF4-FFF2-40B4-BE49-F238E27FC236}">
                    <a16:creationId xmlns:a16="http://schemas.microsoft.com/office/drawing/2014/main" id="{E60C816A-CB0F-C22B-748A-93D3065970FA}"/>
                  </a:ext>
                </a:extLst>
              </p:cNvPr>
              <p:cNvSpPr>
                <a:spLocks/>
              </p:cNvSpPr>
              <p:nvPr/>
            </p:nvSpPr>
            <p:spPr bwMode="auto">
              <a:xfrm>
                <a:off x="2667001" y="5245100"/>
                <a:ext cx="144463" cy="19050"/>
              </a:xfrm>
              <a:custGeom>
                <a:avLst/>
                <a:gdLst>
                  <a:gd name="T0" fmla="*/ 0 w 298"/>
                  <a:gd name="T1" fmla="*/ 20 h 38"/>
                  <a:gd name="T2" fmla="*/ 18 w 298"/>
                  <a:gd name="T3" fmla="*/ 38 h 38"/>
                  <a:gd name="T4" fmla="*/ 273 w 298"/>
                  <a:gd name="T5" fmla="*/ 38 h 38"/>
                  <a:gd name="T6" fmla="*/ 277 w 298"/>
                  <a:gd name="T7" fmla="*/ 0 h 38"/>
                  <a:gd name="T8" fmla="*/ 18 w 298"/>
                  <a:gd name="T9" fmla="*/ 0 h 38"/>
                  <a:gd name="T10" fmla="*/ 0 w 298"/>
                  <a:gd name="T11" fmla="*/ 20 h 38"/>
                </a:gdLst>
                <a:ahLst/>
                <a:cxnLst>
                  <a:cxn ang="0">
                    <a:pos x="T0" y="T1"/>
                  </a:cxn>
                  <a:cxn ang="0">
                    <a:pos x="T2" y="T3"/>
                  </a:cxn>
                  <a:cxn ang="0">
                    <a:pos x="T4" y="T5"/>
                  </a:cxn>
                  <a:cxn ang="0">
                    <a:pos x="T6" y="T7"/>
                  </a:cxn>
                  <a:cxn ang="0">
                    <a:pos x="T8" y="T9"/>
                  </a:cxn>
                  <a:cxn ang="0">
                    <a:pos x="T10" y="T11"/>
                  </a:cxn>
                </a:cxnLst>
                <a:rect l="0" t="0" r="r" b="b"/>
                <a:pathLst>
                  <a:path w="298" h="38">
                    <a:moveTo>
                      <a:pt x="0" y="20"/>
                    </a:moveTo>
                    <a:cubicBezTo>
                      <a:pt x="0" y="29"/>
                      <a:pt x="8" y="38"/>
                      <a:pt x="18" y="38"/>
                    </a:cubicBezTo>
                    <a:lnTo>
                      <a:pt x="273" y="38"/>
                    </a:lnTo>
                    <a:cubicBezTo>
                      <a:pt x="298" y="38"/>
                      <a:pt x="294" y="0"/>
                      <a:pt x="277" y="0"/>
                    </a:cubicBezTo>
                    <a:lnTo>
                      <a:pt x="18" y="0"/>
                    </a:lnTo>
                    <a:cubicBezTo>
                      <a:pt x="6" y="0"/>
                      <a:pt x="0" y="8"/>
                      <a:pt x="0"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33" name="Freeform 336">
                <a:extLst>
                  <a:ext uri="{FF2B5EF4-FFF2-40B4-BE49-F238E27FC236}">
                    <a16:creationId xmlns:a16="http://schemas.microsoft.com/office/drawing/2014/main" id="{F78044B4-CD49-9B29-75B9-A59C9E4072ED}"/>
                  </a:ext>
                </a:extLst>
              </p:cNvPr>
              <p:cNvSpPr>
                <a:spLocks/>
              </p:cNvSpPr>
              <p:nvPr/>
            </p:nvSpPr>
            <p:spPr bwMode="auto">
              <a:xfrm>
                <a:off x="2555876" y="5248275"/>
                <a:ext cx="87313" cy="71438"/>
              </a:xfrm>
              <a:custGeom>
                <a:avLst/>
                <a:gdLst>
                  <a:gd name="T0" fmla="*/ 71 w 179"/>
                  <a:gd name="T1" fmla="*/ 79 h 145"/>
                  <a:gd name="T2" fmla="*/ 22 w 179"/>
                  <a:gd name="T3" fmla="*/ 42 h 145"/>
                  <a:gd name="T4" fmla="*/ 5 w 179"/>
                  <a:gd name="T5" fmla="*/ 68 h 145"/>
                  <a:gd name="T6" fmla="*/ 51 w 179"/>
                  <a:gd name="T7" fmla="*/ 119 h 145"/>
                  <a:gd name="T8" fmla="*/ 131 w 179"/>
                  <a:gd name="T9" fmla="*/ 75 h 145"/>
                  <a:gd name="T10" fmla="*/ 179 w 179"/>
                  <a:gd name="T11" fmla="*/ 24 h 145"/>
                  <a:gd name="T12" fmla="*/ 161 w 179"/>
                  <a:gd name="T13" fmla="*/ 0 h 145"/>
                  <a:gd name="T14" fmla="*/ 71 w 179"/>
                  <a:gd name="T15" fmla="*/ 79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45">
                    <a:moveTo>
                      <a:pt x="71" y="79"/>
                    </a:moveTo>
                    <a:cubicBezTo>
                      <a:pt x="54" y="68"/>
                      <a:pt x="41" y="42"/>
                      <a:pt x="22" y="42"/>
                    </a:cubicBezTo>
                    <a:cubicBezTo>
                      <a:pt x="7" y="42"/>
                      <a:pt x="0" y="57"/>
                      <a:pt x="5" y="68"/>
                    </a:cubicBezTo>
                    <a:lnTo>
                      <a:pt x="51" y="119"/>
                    </a:lnTo>
                    <a:cubicBezTo>
                      <a:pt x="76" y="145"/>
                      <a:pt x="86" y="121"/>
                      <a:pt x="131" y="75"/>
                    </a:cubicBezTo>
                    <a:cubicBezTo>
                      <a:pt x="138" y="68"/>
                      <a:pt x="179" y="31"/>
                      <a:pt x="179" y="24"/>
                    </a:cubicBezTo>
                    <a:cubicBezTo>
                      <a:pt x="179" y="12"/>
                      <a:pt x="177" y="0"/>
                      <a:pt x="161" y="0"/>
                    </a:cubicBezTo>
                    <a:cubicBezTo>
                      <a:pt x="143" y="0"/>
                      <a:pt x="90" y="66"/>
                      <a:pt x="71" y="7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34" name="Freeform 337">
                <a:extLst>
                  <a:ext uri="{FF2B5EF4-FFF2-40B4-BE49-F238E27FC236}">
                    <a16:creationId xmlns:a16="http://schemas.microsoft.com/office/drawing/2014/main" id="{8D8BB028-C05E-5C4C-86B6-8EDAF998672E}"/>
                  </a:ext>
                </a:extLst>
              </p:cNvPr>
              <p:cNvSpPr>
                <a:spLocks/>
              </p:cNvSpPr>
              <p:nvPr/>
            </p:nvSpPr>
            <p:spPr bwMode="auto">
              <a:xfrm>
                <a:off x="2547938" y="5351463"/>
                <a:ext cx="95250" cy="71438"/>
              </a:xfrm>
              <a:custGeom>
                <a:avLst/>
                <a:gdLst>
                  <a:gd name="T0" fmla="*/ 84 w 195"/>
                  <a:gd name="T1" fmla="*/ 82 h 144"/>
                  <a:gd name="T2" fmla="*/ 40 w 195"/>
                  <a:gd name="T3" fmla="*/ 42 h 144"/>
                  <a:gd name="T4" fmla="*/ 36 w 195"/>
                  <a:gd name="T5" fmla="*/ 88 h 144"/>
                  <a:gd name="T6" fmla="*/ 145 w 195"/>
                  <a:gd name="T7" fmla="*/ 78 h 144"/>
                  <a:gd name="T8" fmla="*/ 171 w 195"/>
                  <a:gd name="T9" fmla="*/ 51 h 144"/>
                  <a:gd name="T10" fmla="*/ 195 w 195"/>
                  <a:gd name="T11" fmla="*/ 18 h 144"/>
                  <a:gd name="T12" fmla="*/ 175 w 195"/>
                  <a:gd name="T13" fmla="*/ 0 h 144"/>
                  <a:gd name="T14" fmla="*/ 150 w 195"/>
                  <a:gd name="T15" fmla="*/ 17 h 144"/>
                  <a:gd name="T16" fmla="*/ 84 w 195"/>
                  <a:gd name="T17" fmla="*/ 8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144">
                    <a:moveTo>
                      <a:pt x="84" y="82"/>
                    </a:moveTo>
                    <a:cubicBezTo>
                      <a:pt x="81" y="77"/>
                      <a:pt x="49" y="42"/>
                      <a:pt x="40" y="42"/>
                    </a:cubicBezTo>
                    <a:cubicBezTo>
                      <a:pt x="33" y="42"/>
                      <a:pt x="0" y="52"/>
                      <a:pt x="36" y="88"/>
                    </a:cubicBezTo>
                    <a:cubicBezTo>
                      <a:pt x="93" y="144"/>
                      <a:pt x="79" y="143"/>
                      <a:pt x="145" y="78"/>
                    </a:cubicBezTo>
                    <a:lnTo>
                      <a:pt x="171" y="51"/>
                    </a:lnTo>
                    <a:cubicBezTo>
                      <a:pt x="181" y="41"/>
                      <a:pt x="195" y="33"/>
                      <a:pt x="195" y="18"/>
                    </a:cubicBezTo>
                    <a:cubicBezTo>
                      <a:pt x="195" y="5"/>
                      <a:pt x="187" y="0"/>
                      <a:pt x="175" y="0"/>
                    </a:cubicBezTo>
                    <a:cubicBezTo>
                      <a:pt x="164" y="0"/>
                      <a:pt x="157" y="11"/>
                      <a:pt x="150" y="17"/>
                    </a:cubicBezTo>
                    <a:cubicBezTo>
                      <a:pt x="137" y="31"/>
                      <a:pt x="93" y="76"/>
                      <a:pt x="84" y="8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35" name="Freeform 338">
                <a:extLst>
                  <a:ext uri="{FF2B5EF4-FFF2-40B4-BE49-F238E27FC236}">
                    <a16:creationId xmlns:a16="http://schemas.microsoft.com/office/drawing/2014/main" id="{D64FC57E-DA8F-A3E9-1357-71F839FD90D5}"/>
                  </a:ext>
                </a:extLst>
              </p:cNvPr>
              <p:cNvSpPr>
                <a:spLocks/>
              </p:cNvSpPr>
              <p:nvPr/>
            </p:nvSpPr>
            <p:spPr bwMode="auto">
              <a:xfrm>
                <a:off x="2557463" y="5456238"/>
                <a:ext cx="85725" cy="76200"/>
              </a:xfrm>
              <a:custGeom>
                <a:avLst/>
                <a:gdLst>
                  <a:gd name="T0" fmla="*/ 66 w 177"/>
                  <a:gd name="T1" fmla="*/ 91 h 157"/>
                  <a:gd name="T2" fmla="*/ 46 w 177"/>
                  <a:gd name="T3" fmla="*/ 70 h 157"/>
                  <a:gd name="T4" fmla="*/ 22 w 177"/>
                  <a:gd name="T5" fmla="*/ 51 h 157"/>
                  <a:gd name="T6" fmla="*/ 1 w 177"/>
                  <a:gd name="T7" fmla="*/ 73 h 157"/>
                  <a:gd name="T8" fmla="*/ 20 w 177"/>
                  <a:gd name="T9" fmla="*/ 97 h 157"/>
                  <a:gd name="T10" fmla="*/ 153 w 177"/>
                  <a:gd name="T11" fmla="*/ 61 h 157"/>
                  <a:gd name="T12" fmla="*/ 177 w 177"/>
                  <a:gd name="T13" fmla="*/ 23 h 157"/>
                  <a:gd name="T14" fmla="*/ 147 w 177"/>
                  <a:gd name="T15" fmla="*/ 12 h 157"/>
                  <a:gd name="T16" fmla="*/ 66 w 177"/>
                  <a:gd name="T17" fmla="*/ 9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57">
                    <a:moveTo>
                      <a:pt x="66" y="91"/>
                    </a:moveTo>
                    <a:cubicBezTo>
                      <a:pt x="61" y="83"/>
                      <a:pt x="53" y="77"/>
                      <a:pt x="46" y="70"/>
                    </a:cubicBezTo>
                    <a:cubicBezTo>
                      <a:pt x="41" y="64"/>
                      <a:pt x="31" y="51"/>
                      <a:pt x="22" y="51"/>
                    </a:cubicBezTo>
                    <a:cubicBezTo>
                      <a:pt x="9" y="51"/>
                      <a:pt x="0" y="61"/>
                      <a:pt x="1" y="73"/>
                    </a:cubicBezTo>
                    <a:cubicBezTo>
                      <a:pt x="3" y="84"/>
                      <a:pt x="14" y="91"/>
                      <a:pt x="20" y="97"/>
                    </a:cubicBezTo>
                    <a:cubicBezTo>
                      <a:pt x="78" y="155"/>
                      <a:pt x="56" y="157"/>
                      <a:pt x="153" y="61"/>
                    </a:cubicBezTo>
                    <a:cubicBezTo>
                      <a:pt x="169" y="45"/>
                      <a:pt x="177" y="43"/>
                      <a:pt x="177" y="23"/>
                    </a:cubicBezTo>
                    <a:cubicBezTo>
                      <a:pt x="177" y="18"/>
                      <a:pt x="165" y="0"/>
                      <a:pt x="147" y="12"/>
                    </a:cubicBezTo>
                    <a:cubicBezTo>
                      <a:pt x="133" y="22"/>
                      <a:pt x="84" y="79"/>
                      <a:pt x="66" y="9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t-BR"/>
              </a:p>
            </p:txBody>
          </p:sp>
        </p:grpSp>
      </p:grpSp>
      <p:sp>
        <p:nvSpPr>
          <p:cNvPr id="36" name="Espaço Reservado para Conteúdo 2">
            <a:extLst>
              <a:ext uri="{FF2B5EF4-FFF2-40B4-BE49-F238E27FC236}">
                <a16:creationId xmlns:a16="http://schemas.microsoft.com/office/drawing/2014/main" id="{770F56C8-767F-B962-72B5-2E0F75532614}"/>
              </a:ext>
            </a:extLst>
          </p:cNvPr>
          <p:cNvSpPr txBox="1">
            <a:spLocks/>
          </p:cNvSpPr>
          <p:nvPr/>
        </p:nvSpPr>
        <p:spPr>
          <a:xfrm>
            <a:off x="1317522" y="5093825"/>
            <a:ext cx="4186912" cy="1296151"/>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pt-BR" sz="1600" b="1" dirty="0">
                <a:solidFill>
                  <a:srgbClr val="C1374B"/>
                </a:solidFill>
                <a:latin typeface="Montserrat"/>
                <a:ea typeface="+mn-lt"/>
                <a:cs typeface="+mn-lt"/>
              </a:rPr>
              <a:t>Nota Técnica baseada em evidências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pt-BR" sz="1600" b="0" i="0" u="none" strike="noStrike" kern="1200" cap="none" spc="0" normalizeH="0" baseline="0" noProof="0" dirty="0">
              <a:ln>
                <a:noFill/>
              </a:ln>
              <a:effectLst/>
              <a:uLnTx/>
              <a:uFillTx/>
              <a:latin typeface="Montserrat" panose="00000500000000000000" pitchFamily="2" charset="0"/>
            </a:endParaRPr>
          </a:p>
        </p:txBody>
      </p:sp>
      <p:sp>
        <p:nvSpPr>
          <p:cNvPr id="38" name="CaixaDeTexto 37">
            <a:extLst>
              <a:ext uri="{FF2B5EF4-FFF2-40B4-BE49-F238E27FC236}">
                <a16:creationId xmlns:a16="http://schemas.microsoft.com/office/drawing/2014/main" id="{A7462D91-8B6E-9808-8EED-EB675B98E0CD}"/>
              </a:ext>
            </a:extLst>
          </p:cNvPr>
          <p:cNvSpPr txBox="1"/>
          <p:nvPr/>
        </p:nvSpPr>
        <p:spPr>
          <a:xfrm>
            <a:off x="303028" y="6443330"/>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1200">
                <a:solidFill>
                  <a:srgbClr val="595959"/>
                </a:solidFill>
                <a:cs typeface="Calibri"/>
              </a:rPr>
              <a:t>DM&amp;A/DAPPS/SES</a:t>
            </a:r>
            <a:endParaRPr lang="pt-BR"/>
          </a:p>
        </p:txBody>
      </p:sp>
    </p:spTree>
    <p:extLst>
      <p:ext uri="{BB962C8B-B14F-4D97-AF65-F5344CB8AC3E}">
        <p14:creationId xmlns:p14="http://schemas.microsoft.com/office/powerpoint/2010/main" val="2043332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m 2">
            <a:extLst>
              <a:ext uri="{FF2B5EF4-FFF2-40B4-BE49-F238E27FC236}">
                <a16:creationId xmlns:a16="http://schemas.microsoft.com/office/drawing/2014/main" id="{08657D94-463A-EB14-8823-CB20B619D492}"/>
              </a:ext>
            </a:extLst>
          </p:cNvPr>
          <p:cNvPicPr>
            <a:picLocks noChangeAspect="1"/>
          </p:cNvPicPr>
          <p:nvPr/>
        </p:nvPicPr>
        <p:blipFill>
          <a:blip r:embed="rId2" cstate="print"/>
          <a:stretch>
            <a:fillRect/>
          </a:stretch>
        </p:blipFill>
        <p:spPr>
          <a:xfrm>
            <a:off x="1922917" y="643467"/>
            <a:ext cx="8346165" cy="5571065"/>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6364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A2D779EF-4541-25D6-8FED-2CDA78D763D6}"/>
              </a:ext>
            </a:extLst>
          </p:cNvPr>
          <p:cNvSpPr/>
          <p:nvPr/>
        </p:nvSpPr>
        <p:spPr>
          <a:xfrm>
            <a:off x="0" y="0"/>
            <a:ext cx="12192000" cy="6858000"/>
          </a:xfrm>
          <a:prstGeom prst="rect">
            <a:avLst/>
          </a:prstGeom>
          <a:solidFill>
            <a:srgbClr val="C13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a:extLst>
              <a:ext uri="{FF2B5EF4-FFF2-40B4-BE49-F238E27FC236}">
                <a16:creationId xmlns:a16="http://schemas.microsoft.com/office/drawing/2014/main" id="{965587E7-D946-EBF5-5848-70DA333D273F}"/>
              </a:ext>
            </a:extLst>
          </p:cNvPr>
          <p:cNvSpPr txBox="1"/>
          <p:nvPr/>
        </p:nvSpPr>
        <p:spPr>
          <a:xfrm>
            <a:off x="1857829" y="1520567"/>
            <a:ext cx="8198078" cy="2092881"/>
          </a:xfrm>
          <a:prstGeom prst="rect">
            <a:avLst/>
          </a:prstGeom>
          <a:noFill/>
        </p:spPr>
        <p:txBody>
          <a:bodyPr wrap="none" rtlCol="0">
            <a:spAutoFit/>
          </a:bodyPr>
          <a:lstStyle/>
          <a:p>
            <a:r>
              <a:rPr lang="pt-BR" sz="13000" b="1">
                <a:solidFill>
                  <a:srgbClr val="CD5164"/>
                </a:solidFill>
                <a:latin typeface="Montserrat" panose="00000500000000000000" pitchFamily="2" charset="0"/>
              </a:rPr>
              <a:t>Obrigado</a:t>
            </a:r>
          </a:p>
        </p:txBody>
      </p:sp>
      <p:grpSp>
        <p:nvGrpSpPr>
          <p:cNvPr id="18" name="Agrupar 17">
            <a:extLst>
              <a:ext uri="{FF2B5EF4-FFF2-40B4-BE49-F238E27FC236}">
                <a16:creationId xmlns:a16="http://schemas.microsoft.com/office/drawing/2014/main" id="{C7C0A94C-8233-79FA-6044-6B3FD7D632CF}"/>
              </a:ext>
            </a:extLst>
          </p:cNvPr>
          <p:cNvGrpSpPr/>
          <p:nvPr/>
        </p:nvGrpSpPr>
        <p:grpSpPr>
          <a:xfrm>
            <a:off x="2154261" y="7186841"/>
            <a:ext cx="1862332" cy="1523494"/>
            <a:chOff x="2154261" y="5032176"/>
            <a:chExt cx="1862332" cy="1523494"/>
          </a:xfrm>
        </p:grpSpPr>
        <p:sp>
          <p:nvSpPr>
            <p:cNvPr id="10" name="Freeform 16">
              <a:extLst>
                <a:ext uri="{FF2B5EF4-FFF2-40B4-BE49-F238E27FC236}">
                  <a16:creationId xmlns:a16="http://schemas.microsoft.com/office/drawing/2014/main" id="{42E72D0D-2134-8150-59ED-53671E2C3FA2}"/>
                </a:ext>
              </a:extLst>
            </p:cNvPr>
            <p:cNvSpPr>
              <a:spLocks noEditPoints="1"/>
            </p:cNvSpPr>
            <p:nvPr/>
          </p:nvSpPr>
          <p:spPr bwMode="auto">
            <a:xfrm>
              <a:off x="2154261" y="5037947"/>
              <a:ext cx="293743" cy="293741"/>
            </a:xfrm>
            <a:custGeom>
              <a:avLst/>
              <a:gdLst>
                <a:gd name="T0" fmla="*/ 235 w 378"/>
                <a:gd name="T1" fmla="*/ 168 h 377"/>
                <a:gd name="T2" fmla="*/ 231 w 378"/>
                <a:gd name="T3" fmla="*/ 198 h 377"/>
                <a:gd name="T4" fmla="*/ 225 w 378"/>
                <a:gd name="T5" fmla="*/ 203 h 377"/>
                <a:gd name="T6" fmla="*/ 194 w 378"/>
                <a:gd name="T7" fmla="*/ 203 h 377"/>
                <a:gd name="T8" fmla="*/ 194 w 378"/>
                <a:gd name="T9" fmla="*/ 294 h 377"/>
                <a:gd name="T10" fmla="*/ 189 w 378"/>
                <a:gd name="T11" fmla="*/ 298 h 377"/>
                <a:gd name="T12" fmla="*/ 157 w 378"/>
                <a:gd name="T13" fmla="*/ 298 h 377"/>
                <a:gd name="T14" fmla="*/ 153 w 378"/>
                <a:gd name="T15" fmla="*/ 294 h 377"/>
                <a:gd name="T16" fmla="*/ 153 w 378"/>
                <a:gd name="T17" fmla="*/ 203 h 377"/>
                <a:gd name="T18" fmla="*/ 129 w 378"/>
                <a:gd name="T19" fmla="*/ 203 h 377"/>
                <a:gd name="T20" fmla="*/ 124 w 378"/>
                <a:gd name="T21" fmla="*/ 198 h 377"/>
                <a:gd name="T22" fmla="*/ 124 w 378"/>
                <a:gd name="T23" fmla="*/ 167 h 377"/>
                <a:gd name="T24" fmla="*/ 129 w 378"/>
                <a:gd name="T25" fmla="*/ 161 h 377"/>
                <a:gd name="T26" fmla="*/ 153 w 378"/>
                <a:gd name="T27" fmla="*/ 161 h 377"/>
                <a:gd name="T28" fmla="*/ 153 w 378"/>
                <a:gd name="T29" fmla="*/ 132 h 377"/>
                <a:gd name="T30" fmla="*/ 203 w 378"/>
                <a:gd name="T31" fmla="*/ 79 h 377"/>
                <a:gd name="T32" fmla="*/ 228 w 378"/>
                <a:gd name="T33" fmla="*/ 79 h 377"/>
                <a:gd name="T34" fmla="*/ 233 w 378"/>
                <a:gd name="T35" fmla="*/ 85 h 377"/>
                <a:gd name="T36" fmla="*/ 233 w 378"/>
                <a:gd name="T37" fmla="*/ 111 h 377"/>
                <a:gd name="T38" fmla="*/ 228 w 378"/>
                <a:gd name="T39" fmla="*/ 116 h 377"/>
                <a:gd name="T40" fmla="*/ 213 w 378"/>
                <a:gd name="T41" fmla="*/ 116 h 377"/>
                <a:gd name="T42" fmla="*/ 194 w 378"/>
                <a:gd name="T43" fmla="*/ 136 h 377"/>
                <a:gd name="T44" fmla="*/ 194 w 378"/>
                <a:gd name="T45" fmla="*/ 161 h 377"/>
                <a:gd name="T46" fmla="*/ 229 w 378"/>
                <a:gd name="T47" fmla="*/ 161 h 377"/>
                <a:gd name="T48" fmla="*/ 235 w 378"/>
                <a:gd name="T49" fmla="*/ 167 h 377"/>
                <a:gd name="T50" fmla="*/ 235 w 378"/>
                <a:gd name="T51" fmla="*/ 168 h 377"/>
                <a:gd name="T52" fmla="*/ 191 w 378"/>
                <a:gd name="T53" fmla="*/ 0 h 377"/>
                <a:gd name="T54" fmla="*/ 187 w 378"/>
                <a:gd name="T55" fmla="*/ 0 h 377"/>
                <a:gd name="T56" fmla="*/ 0 w 378"/>
                <a:gd name="T57" fmla="*/ 188 h 377"/>
                <a:gd name="T58" fmla="*/ 0 w 378"/>
                <a:gd name="T59" fmla="*/ 189 h 377"/>
                <a:gd name="T60" fmla="*/ 189 w 378"/>
                <a:gd name="T61" fmla="*/ 377 h 377"/>
                <a:gd name="T62" fmla="*/ 378 w 378"/>
                <a:gd name="T63" fmla="*/ 189 h 377"/>
                <a:gd name="T64" fmla="*/ 191 w 378"/>
                <a:gd name="T65"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8" h="377">
                  <a:moveTo>
                    <a:pt x="235" y="168"/>
                  </a:moveTo>
                  <a:lnTo>
                    <a:pt x="231" y="198"/>
                  </a:lnTo>
                  <a:cubicBezTo>
                    <a:pt x="231" y="201"/>
                    <a:pt x="228" y="203"/>
                    <a:pt x="225" y="203"/>
                  </a:cubicBezTo>
                  <a:lnTo>
                    <a:pt x="194" y="203"/>
                  </a:lnTo>
                  <a:lnTo>
                    <a:pt x="194" y="294"/>
                  </a:lnTo>
                  <a:cubicBezTo>
                    <a:pt x="194" y="296"/>
                    <a:pt x="192" y="298"/>
                    <a:pt x="189" y="298"/>
                  </a:cubicBezTo>
                  <a:lnTo>
                    <a:pt x="157" y="298"/>
                  </a:lnTo>
                  <a:cubicBezTo>
                    <a:pt x="155" y="298"/>
                    <a:pt x="153" y="296"/>
                    <a:pt x="153" y="294"/>
                  </a:cubicBezTo>
                  <a:lnTo>
                    <a:pt x="153" y="203"/>
                  </a:lnTo>
                  <a:lnTo>
                    <a:pt x="129" y="203"/>
                  </a:lnTo>
                  <a:cubicBezTo>
                    <a:pt x="126" y="203"/>
                    <a:pt x="124" y="201"/>
                    <a:pt x="124" y="198"/>
                  </a:cubicBezTo>
                  <a:lnTo>
                    <a:pt x="124" y="167"/>
                  </a:lnTo>
                  <a:cubicBezTo>
                    <a:pt x="124" y="164"/>
                    <a:pt x="126" y="161"/>
                    <a:pt x="129" y="161"/>
                  </a:cubicBezTo>
                  <a:lnTo>
                    <a:pt x="153" y="161"/>
                  </a:lnTo>
                  <a:lnTo>
                    <a:pt x="153" y="132"/>
                  </a:lnTo>
                  <a:cubicBezTo>
                    <a:pt x="153" y="98"/>
                    <a:pt x="174" y="79"/>
                    <a:pt x="203" y="79"/>
                  </a:cubicBezTo>
                  <a:lnTo>
                    <a:pt x="228" y="79"/>
                  </a:lnTo>
                  <a:cubicBezTo>
                    <a:pt x="231" y="79"/>
                    <a:pt x="233" y="82"/>
                    <a:pt x="233" y="85"/>
                  </a:cubicBezTo>
                  <a:lnTo>
                    <a:pt x="233" y="111"/>
                  </a:lnTo>
                  <a:cubicBezTo>
                    <a:pt x="233" y="114"/>
                    <a:pt x="231" y="116"/>
                    <a:pt x="228" y="116"/>
                  </a:cubicBezTo>
                  <a:lnTo>
                    <a:pt x="213" y="116"/>
                  </a:lnTo>
                  <a:cubicBezTo>
                    <a:pt x="197" y="117"/>
                    <a:pt x="194" y="124"/>
                    <a:pt x="194" y="136"/>
                  </a:cubicBezTo>
                  <a:lnTo>
                    <a:pt x="194" y="161"/>
                  </a:lnTo>
                  <a:lnTo>
                    <a:pt x="229" y="161"/>
                  </a:lnTo>
                  <a:cubicBezTo>
                    <a:pt x="232" y="161"/>
                    <a:pt x="235" y="164"/>
                    <a:pt x="235" y="167"/>
                  </a:cubicBezTo>
                  <a:cubicBezTo>
                    <a:pt x="235" y="167"/>
                    <a:pt x="235" y="168"/>
                    <a:pt x="235" y="168"/>
                  </a:cubicBezTo>
                  <a:close/>
                  <a:moveTo>
                    <a:pt x="191" y="0"/>
                  </a:moveTo>
                  <a:lnTo>
                    <a:pt x="187" y="0"/>
                  </a:lnTo>
                  <a:cubicBezTo>
                    <a:pt x="83" y="1"/>
                    <a:pt x="0" y="85"/>
                    <a:pt x="0" y="188"/>
                  </a:cubicBezTo>
                  <a:lnTo>
                    <a:pt x="0" y="189"/>
                  </a:lnTo>
                  <a:cubicBezTo>
                    <a:pt x="0" y="293"/>
                    <a:pt x="85" y="377"/>
                    <a:pt x="189" y="377"/>
                  </a:cubicBezTo>
                  <a:cubicBezTo>
                    <a:pt x="293" y="377"/>
                    <a:pt x="378" y="293"/>
                    <a:pt x="378" y="189"/>
                  </a:cubicBezTo>
                  <a:cubicBezTo>
                    <a:pt x="378" y="85"/>
                    <a:pt x="294" y="1"/>
                    <a:pt x="191" y="0"/>
                  </a:cubicBez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pt-BR" sz="2400"/>
            </a:p>
          </p:txBody>
        </p:sp>
        <p:sp>
          <p:nvSpPr>
            <p:cNvPr id="11" name="Freeform 18">
              <a:extLst>
                <a:ext uri="{FF2B5EF4-FFF2-40B4-BE49-F238E27FC236}">
                  <a16:creationId xmlns:a16="http://schemas.microsoft.com/office/drawing/2014/main" id="{3C1A6BF1-FA48-06D5-3219-65F9AAD0330E}"/>
                </a:ext>
              </a:extLst>
            </p:cNvPr>
            <p:cNvSpPr>
              <a:spLocks noEditPoints="1"/>
            </p:cNvSpPr>
            <p:nvPr/>
          </p:nvSpPr>
          <p:spPr bwMode="auto">
            <a:xfrm>
              <a:off x="2231961" y="5502249"/>
              <a:ext cx="138344" cy="136448"/>
            </a:xfrm>
            <a:custGeom>
              <a:avLst/>
              <a:gdLst>
                <a:gd name="T0" fmla="*/ 145 w 176"/>
                <a:gd name="T1" fmla="*/ 43 h 175"/>
                <a:gd name="T2" fmla="*/ 132 w 176"/>
                <a:gd name="T3" fmla="*/ 30 h 175"/>
                <a:gd name="T4" fmla="*/ 145 w 176"/>
                <a:gd name="T5" fmla="*/ 18 h 175"/>
                <a:gd name="T6" fmla="*/ 158 w 176"/>
                <a:gd name="T7" fmla="*/ 30 h 175"/>
                <a:gd name="T8" fmla="*/ 145 w 176"/>
                <a:gd name="T9" fmla="*/ 43 h 175"/>
                <a:gd name="T10" fmla="*/ 88 w 176"/>
                <a:gd name="T11" fmla="*/ 143 h 175"/>
                <a:gd name="T12" fmla="*/ 33 w 176"/>
                <a:gd name="T13" fmla="*/ 88 h 175"/>
                <a:gd name="T14" fmla="*/ 88 w 176"/>
                <a:gd name="T15" fmla="*/ 33 h 175"/>
                <a:gd name="T16" fmla="*/ 143 w 176"/>
                <a:gd name="T17" fmla="*/ 88 h 175"/>
                <a:gd name="T18" fmla="*/ 88 w 176"/>
                <a:gd name="T19" fmla="*/ 143 h 175"/>
                <a:gd name="T20" fmla="*/ 171 w 176"/>
                <a:gd name="T21" fmla="*/ 24 h 175"/>
                <a:gd name="T22" fmla="*/ 163 w 176"/>
                <a:gd name="T23" fmla="*/ 12 h 175"/>
                <a:gd name="T24" fmla="*/ 151 w 176"/>
                <a:gd name="T25" fmla="*/ 4 h 175"/>
                <a:gd name="T26" fmla="*/ 131 w 176"/>
                <a:gd name="T27" fmla="*/ 0 h 175"/>
                <a:gd name="T28" fmla="*/ 88 w 176"/>
                <a:gd name="T29" fmla="*/ 0 h 175"/>
                <a:gd name="T30" fmla="*/ 45 w 176"/>
                <a:gd name="T31" fmla="*/ 0 h 175"/>
                <a:gd name="T32" fmla="*/ 25 w 176"/>
                <a:gd name="T33" fmla="*/ 4 h 175"/>
                <a:gd name="T34" fmla="*/ 12 w 176"/>
                <a:gd name="T35" fmla="*/ 12 h 175"/>
                <a:gd name="T36" fmla="*/ 4 w 176"/>
                <a:gd name="T37" fmla="*/ 24 h 175"/>
                <a:gd name="T38" fmla="*/ 1 w 176"/>
                <a:gd name="T39" fmla="*/ 44 h 175"/>
                <a:gd name="T40" fmla="*/ 0 w 176"/>
                <a:gd name="T41" fmla="*/ 88 h 175"/>
                <a:gd name="T42" fmla="*/ 1 w 176"/>
                <a:gd name="T43" fmla="*/ 131 h 175"/>
                <a:gd name="T44" fmla="*/ 4 w 176"/>
                <a:gd name="T45" fmla="*/ 151 h 175"/>
                <a:gd name="T46" fmla="*/ 12 w 176"/>
                <a:gd name="T47" fmla="*/ 163 h 175"/>
                <a:gd name="T48" fmla="*/ 25 w 176"/>
                <a:gd name="T49" fmla="*/ 171 h 175"/>
                <a:gd name="T50" fmla="*/ 45 w 176"/>
                <a:gd name="T51" fmla="*/ 175 h 175"/>
                <a:gd name="T52" fmla="*/ 88 w 176"/>
                <a:gd name="T53" fmla="*/ 175 h 175"/>
                <a:gd name="T54" fmla="*/ 131 w 176"/>
                <a:gd name="T55" fmla="*/ 175 h 175"/>
                <a:gd name="T56" fmla="*/ 151 w 176"/>
                <a:gd name="T57" fmla="*/ 171 h 175"/>
                <a:gd name="T58" fmla="*/ 171 w 176"/>
                <a:gd name="T59" fmla="*/ 151 h 175"/>
                <a:gd name="T60" fmla="*/ 175 w 176"/>
                <a:gd name="T61" fmla="*/ 131 h 175"/>
                <a:gd name="T62" fmla="*/ 176 w 176"/>
                <a:gd name="T63" fmla="*/ 88 h 175"/>
                <a:gd name="T64" fmla="*/ 175 w 176"/>
                <a:gd name="T65" fmla="*/ 44 h 175"/>
                <a:gd name="T66" fmla="*/ 171 w 176"/>
                <a:gd name="T67" fmla="*/ 2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75">
                  <a:moveTo>
                    <a:pt x="145" y="43"/>
                  </a:moveTo>
                  <a:cubicBezTo>
                    <a:pt x="138" y="43"/>
                    <a:pt x="132" y="37"/>
                    <a:pt x="132" y="30"/>
                  </a:cubicBezTo>
                  <a:cubicBezTo>
                    <a:pt x="132" y="23"/>
                    <a:pt x="138" y="18"/>
                    <a:pt x="145" y="18"/>
                  </a:cubicBezTo>
                  <a:cubicBezTo>
                    <a:pt x="152" y="18"/>
                    <a:pt x="158" y="23"/>
                    <a:pt x="158" y="30"/>
                  </a:cubicBezTo>
                  <a:cubicBezTo>
                    <a:pt x="158" y="37"/>
                    <a:pt x="152" y="43"/>
                    <a:pt x="145" y="43"/>
                  </a:cubicBezTo>
                  <a:close/>
                  <a:moveTo>
                    <a:pt x="88" y="143"/>
                  </a:moveTo>
                  <a:cubicBezTo>
                    <a:pt x="57" y="143"/>
                    <a:pt x="33" y="118"/>
                    <a:pt x="33" y="88"/>
                  </a:cubicBezTo>
                  <a:cubicBezTo>
                    <a:pt x="33" y="57"/>
                    <a:pt x="57" y="33"/>
                    <a:pt x="88" y="33"/>
                  </a:cubicBezTo>
                  <a:cubicBezTo>
                    <a:pt x="118" y="33"/>
                    <a:pt x="143" y="57"/>
                    <a:pt x="143" y="88"/>
                  </a:cubicBezTo>
                  <a:cubicBezTo>
                    <a:pt x="143" y="118"/>
                    <a:pt x="118" y="143"/>
                    <a:pt x="88" y="143"/>
                  </a:cubicBezTo>
                  <a:close/>
                  <a:moveTo>
                    <a:pt x="171" y="24"/>
                  </a:moveTo>
                  <a:cubicBezTo>
                    <a:pt x="170" y="20"/>
                    <a:pt x="167" y="16"/>
                    <a:pt x="163" y="12"/>
                  </a:cubicBezTo>
                  <a:cubicBezTo>
                    <a:pt x="160" y="9"/>
                    <a:pt x="156" y="6"/>
                    <a:pt x="151" y="4"/>
                  </a:cubicBezTo>
                  <a:cubicBezTo>
                    <a:pt x="147" y="3"/>
                    <a:pt x="142" y="1"/>
                    <a:pt x="131" y="0"/>
                  </a:cubicBezTo>
                  <a:cubicBezTo>
                    <a:pt x="120" y="0"/>
                    <a:pt x="116" y="0"/>
                    <a:pt x="88" y="0"/>
                  </a:cubicBezTo>
                  <a:cubicBezTo>
                    <a:pt x="59" y="0"/>
                    <a:pt x="56" y="0"/>
                    <a:pt x="45" y="0"/>
                  </a:cubicBezTo>
                  <a:cubicBezTo>
                    <a:pt x="34" y="1"/>
                    <a:pt x="28" y="3"/>
                    <a:pt x="25" y="4"/>
                  </a:cubicBezTo>
                  <a:cubicBezTo>
                    <a:pt x="20" y="6"/>
                    <a:pt x="16" y="9"/>
                    <a:pt x="12" y="12"/>
                  </a:cubicBezTo>
                  <a:cubicBezTo>
                    <a:pt x="9" y="16"/>
                    <a:pt x="6" y="20"/>
                    <a:pt x="4" y="24"/>
                  </a:cubicBezTo>
                  <a:cubicBezTo>
                    <a:pt x="3" y="28"/>
                    <a:pt x="1" y="34"/>
                    <a:pt x="1" y="44"/>
                  </a:cubicBezTo>
                  <a:cubicBezTo>
                    <a:pt x="0" y="56"/>
                    <a:pt x="0" y="59"/>
                    <a:pt x="0" y="88"/>
                  </a:cubicBezTo>
                  <a:cubicBezTo>
                    <a:pt x="0" y="116"/>
                    <a:pt x="0" y="120"/>
                    <a:pt x="1" y="131"/>
                  </a:cubicBezTo>
                  <a:cubicBezTo>
                    <a:pt x="1" y="141"/>
                    <a:pt x="3" y="147"/>
                    <a:pt x="4" y="151"/>
                  </a:cubicBezTo>
                  <a:cubicBezTo>
                    <a:pt x="6" y="155"/>
                    <a:pt x="9" y="160"/>
                    <a:pt x="12" y="163"/>
                  </a:cubicBezTo>
                  <a:cubicBezTo>
                    <a:pt x="16" y="167"/>
                    <a:pt x="20" y="169"/>
                    <a:pt x="25" y="171"/>
                  </a:cubicBezTo>
                  <a:cubicBezTo>
                    <a:pt x="28" y="173"/>
                    <a:pt x="34" y="174"/>
                    <a:pt x="45" y="175"/>
                  </a:cubicBezTo>
                  <a:cubicBezTo>
                    <a:pt x="56" y="175"/>
                    <a:pt x="59" y="175"/>
                    <a:pt x="88" y="175"/>
                  </a:cubicBezTo>
                  <a:cubicBezTo>
                    <a:pt x="116" y="175"/>
                    <a:pt x="120" y="175"/>
                    <a:pt x="131" y="175"/>
                  </a:cubicBezTo>
                  <a:cubicBezTo>
                    <a:pt x="142" y="174"/>
                    <a:pt x="147" y="173"/>
                    <a:pt x="151" y="171"/>
                  </a:cubicBezTo>
                  <a:cubicBezTo>
                    <a:pt x="160" y="167"/>
                    <a:pt x="168" y="160"/>
                    <a:pt x="171" y="151"/>
                  </a:cubicBezTo>
                  <a:cubicBezTo>
                    <a:pt x="173" y="147"/>
                    <a:pt x="175" y="141"/>
                    <a:pt x="175" y="131"/>
                  </a:cubicBezTo>
                  <a:cubicBezTo>
                    <a:pt x="176" y="120"/>
                    <a:pt x="176" y="116"/>
                    <a:pt x="176" y="88"/>
                  </a:cubicBezTo>
                  <a:cubicBezTo>
                    <a:pt x="176" y="59"/>
                    <a:pt x="176" y="56"/>
                    <a:pt x="175" y="44"/>
                  </a:cubicBezTo>
                  <a:cubicBezTo>
                    <a:pt x="175" y="34"/>
                    <a:pt x="173" y="28"/>
                    <a:pt x="171" y="24"/>
                  </a:cubicBez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pt-BR" sz="2400"/>
            </a:p>
          </p:txBody>
        </p:sp>
        <p:sp>
          <p:nvSpPr>
            <p:cNvPr id="12" name="Freeform 19">
              <a:extLst>
                <a:ext uri="{FF2B5EF4-FFF2-40B4-BE49-F238E27FC236}">
                  <a16:creationId xmlns:a16="http://schemas.microsoft.com/office/drawing/2014/main" id="{5C1E12AB-EAC0-A3DA-FC96-053C5A2E3379}"/>
                </a:ext>
              </a:extLst>
            </p:cNvPr>
            <p:cNvSpPr>
              <a:spLocks noEditPoints="1"/>
            </p:cNvSpPr>
            <p:nvPr/>
          </p:nvSpPr>
          <p:spPr bwMode="auto">
            <a:xfrm>
              <a:off x="2154261" y="5424546"/>
              <a:ext cx="293743" cy="293741"/>
            </a:xfrm>
            <a:custGeom>
              <a:avLst/>
              <a:gdLst>
                <a:gd name="T0" fmla="*/ 295 w 378"/>
                <a:gd name="T1" fmla="*/ 233 h 378"/>
                <a:gd name="T2" fmla="*/ 290 w 378"/>
                <a:gd name="T3" fmla="*/ 259 h 378"/>
                <a:gd name="T4" fmla="*/ 259 w 378"/>
                <a:gd name="T5" fmla="*/ 290 h 378"/>
                <a:gd name="T6" fmla="*/ 233 w 378"/>
                <a:gd name="T7" fmla="*/ 295 h 378"/>
                <a:gd name="T8" fmla="*/ 189 w 378"/>
                <a:gd name="T9" fmla="*/ 296 h 378"/>
                <a:gd name="T10" fmla="*/ 145 w 378"/>
                <a:gd name="T11" fmla="*/ 295 h 378"/>
                <a:gd name="T12" fmla="*/ 119 w 378"/>
                <a:gd name="T13" fmla="*/ 290 h 378"/>
                <a:gd name="T14" fmla="*/ 100 w 378"/>
                <a:gd name="T15" fmla="*/ 278 h 378"/>
                <a:gd name="T16" fmla="*/ 87 w 378"/>
                <a:gd name="T17" fmla="*/ 259 h 378"/>
                <a:gd name="T18" fmla="*/ 82 w 378"/>
                <a:gd name="T19" fmla="*/ 233 h 378"/>
                <a:gd name="T20" fmla="*/ 82 w 378"/>
                <a:gd name="T21" fmla="*/ 189 h 378"/>
                <a:gd name="T22" fmla="*/ 82 w 378"/>
                <a:gd name="T23" fmla="*/ 144 h 378"/>
                <a:gd name="T24" fmla="*/ 87 w 378"/>
                <a:gd name="T25" fmla="*/ 118 h 378"/>
                <a:gd name="T26" fmla="*/ 100 w 378"/>
                <a:gd name="T27" fmla="*/ 99 h 378"/>
                <a:gd name="T28" fmla="*/ 119 w 378"/>
                <a:gd name="T29" fmla="*/ 87 h 378"/>
                <a:gd name="T30" fmla="*/ 145 w 378"/>
                <a:gd name="T31" fmla="*/ 82 h 378"/>
                <a:gd name="T32" fmla="*/ 189 w 378"/>
                <a:gd name="T33" fmla="*/ 81 h 378"/>
                <a:gd name="T34" fmla="*/ 233 w 378"/>
                <a:gd name="T35" fmla="*/ 82 h 378"/>
                <a:gd name="T36" fmla="*/ 259 w 378"/>
                <a:gd name="T37" fmla="*/ 87 h 378"/>
                <a:gd name="T38" fmla="*/ 278 w 378"/>
                <a:gd name="T39" fmla="*/ 99 h 378"/>
                <a:gd name="T40" fmla="*/ 290 w 378"/>
                <a:gd name="T41" fmla="*/ 118 h 378"/>
                <a:gd name="T42" fmla="*/ 295 w 378"/>
                <a:gd name="T43" fmla="*/ 144 h 378"/>
                <a:gd name="T44" fmla="*/ 296 w 378"/>
                <a:gd name="T45" fmla="*/ 189 h 378"/>
                <a:gd name="T46" fmla="*/ 295 w 378"/>
                <a:gd name="T47" fmla="*/ 233 h 378"/>
                <a:gd name="T48" fmla="*/ 191 w 378"/>
                <a:gd name="T49" fmla="*/ 0 h 378"/>
                <a:gd name="T50" fmla="*/ 187 w 378"/>
                <a:gd name="T51" fmla="*/ 0 h 378"/>
                <a:gd name="T52" fmla="*/ 0 w 378"/>
                <a:gd name="T53" fmla="*/ 188 h 378"/>
                <a:gd name="T54" fmla="*/ 0 w 378"/>
                <a:gd name="T55" fmla="*/ 189 h 378"/>
                <a:gd name="T56" fmla="*/ 189 w 378"/>
                <a:gd name="T57" fmla="*/ 378 h 378"/>
                <a:gd name="T58" fmla="*/ 378 w 378"/>
                <a:gd name="T59" fmla="*/ 189 h 378"/>
                <a:gd name="T60" fmla="*/ 191 w 378"/>
                <a:gd name="T61"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8" h="378">
                  <a:moveTo>
                    <a:pt x="295" y="233"/>
                  </a:moveTo>
                  <a:cubicBezTo>
                    <a:pt x="295" y="244"/>
                    <a:pt x="293" y="252"/>
                    <a:pt x="290" y="259"/>
                  </a:cubicBezTo>
                  <a:cubicBezTo>
                    <a:pt x="285" y="273"/>
                    <a:pt x="273" y="284"/>
                    <a:pt x="259" y="290"/>
                  </a:cubicBezTo>
                  <a:cubicBezTo>
                    <a:pt x="252" y="293"/>
                    <a:pt x="244" y="295"/>
                    <a:pt x="233" y="295"/>
                  </a:cubicBezTo>
                  <a:cubicBezTo>
                    <a:pt x="222" y="296"/>
                    <a:pt x="218" y="296"/>
                    <a:pt x="189" y="296"/>
                  </a:cubicBezTo>
                  <a:cubicBezTo>
                    <a:pt x="160" y="296"/>
                    <a:pt x="156" y="296"/>
                    <a:pt x="145" y="295"/>
                  </a:cubicBezTo>
                  <a:cubicBezTo>
                    <a:pt x="133" y="295"/>
                    <a:pt x="126" y="293"/>
                    <a:pt x="119" y="290"/>
                  </a:cubicBezTo>
                  <a:cubicBezTo>
                    <a:pt x="112" y="287"/>
                    <a:pt x="105" y="283"/>
                    <a:pt x="100" y="278"/>
                  </a:cubicBezTo>
                  <a:cubicBezTo>
                    <a:pt x="94" y="272"/>
                    <a:pt x="90" y="266"/>
                    <a:pt x="87" y="259"/>
                  </a:cubicBezTo>
                  <a:cubicBezTo>
                    <a:pt x="85" y="252"/>
                    <a:pt x="83" y="244"/>
                    <a:pt x="82" y="233"/>
                  </a:cubicBezTo>
                  <a:cubicBezTo>
                    <a:pt x="82" y="221"/>
                    <a:pt x="82" y="218"/>
                    <a:pt x="82" y="189"/>
                  </a:cubicBezTo>
                  <a:cubicBezTo>
                    <a:pt x="82" y="159"/>
                    <a:pt x="82" y="156"/>
                    <a:pt x="82" y="144"/>
                  </a:cubicBezTo>
                  <a:cubicBezTo>
                    <a:pt x="83" y="133"/>
                    <a:pt x="85" y="125"/>
                    <a:pt x="87" y="118"/>
                  </a:cubicBezTo>
                  <a:cubicBezTo>
                    <a:pt x="90" y="111"/>
                    <a:pt x="94" y="105"/>
                    <a:pt x="100" y="99"/>
                  </a:cubicBezTo>
                  <a:cubicBezTo>
                    <a:pt x="105" y="94"/>
                    <a:pt x="112" y="90"/>
                    <a:pt x="119" y="87"/>
                  </a:cubicBezTo>
                  <a:cubicBezTo>
                    <a:pt x="126" y="84"/>
                    <a:pt x="133" y="83"/>
                    <a:pt x="145" y="82"/>
                  </a:cubicBezTo>
                  <a:cubicBezTo>
                    <a:pt x="156" y="82"/>
                    <a:pt x="160" y="81"/>
                    <a:pt x="189" y="81"/>
                  </a:cubicBezTo>
                  <a:cubicBezTo>
                    <a:pt x="218" y="81"/>
                    <a:pt x="222" y="82"/>
                    <a:pt x="233" y="82"/>
                  </a:cubicBezTo>
                  <a:cubicBezTo>
                    <a:pt x="244" y="83"/>
                    <a:pt x="252" y="84"/>
                    <a:pt x="259" y="87"/>
                  </a:cubicBezTo>
                  <a:cubicBezTo>
                    <a:pt x="266" y="90"/>
                    <a:pt x="273" y="94"/>
                    <a:pt x="278" y="99"/>
                  </a:cubicBezTo>
                  <a:cubicBezTo>
                    <a:pt x="283" y="105"/>
                    <a:pt x="288" y="111"/>
                    <a:pt x="290" y="118"/>
                  </a:cubicBezTo>
                  <a:cubicBezTo>
                    <a:pt x="293" y="125"/>
                    <a:pt x="295" y="133"/>
                    <a:pt x="295" y="144"/>
                  </a:cubicBezTo>
                  <a:cubicBezTo>
                    <a:pt x="296" y="156"/>
                    <a:pt x="296" y="159"/>
                    <a:pt x="296" y="189"/>
                  </a:cubicBezTo>
                  <a:cubicBezTo>
                    <a:pt x="296" y="218"/>
                    <a:pt x="296" y="221"/>
                    <a:pt x="295" y="233"/>
                  </a:cubicBezTo>
                  <a:close/>
                  <a:moveTo>
                    <a:pt x="191" y="0"/>
                  </a:moveTo>
                  <a:lnTo>
                    <a:pt x="187" y="0"/>
                  </a:lnTo>
                  <a:cubicBezTo>
                    <a:pt x="83" y="1"/>
                    <a:pt x="0" y="85"/>
                    <a:pt x="0" y="188"/>
                  </a:cubicBezTo>
                  <a:lnTo>
                    <a:pt x="0" y="189"/>
                  </a:lnTo>
                  <a:cubicBezTo>
                    <a:pt x="0" y="293"/>
                    <a:pt x="85" y="378"/>
                    <a:pt x="189" y="378"/>
                  </a:cubicBezTo>
                  <a:cubicBezTo>
                    <a:pt x="293" y="378"/>
                    <a:pt x="378" y="293"/>
                    <a:pt x="378" y="189"/>
                  </a:cubicBezTo>
                  <a:cubicBezTo>
                    <a:pt x="378" y="85"/>
                    <a:pt x="294" y="1"/>
                    <a:pt x="191" y="0"/>
                  </a:cubicBez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pt-BR" sz="2400"/>
            </a:p>
          </p:txBody>
        </p:sp>
        <p:sp>
          <p:nvSpPr>
            <p:cNvPr id="13" name="Oval 20">
              <a:extLst>
                <a:ext uri="{FF2B5EF4-FFF2-40B4-BE49-F238E27FC236}">
                  <a16:creationId xmlns:a16="http://schemas.microsoft.com/office/drawing/2014/main" id="{4A51733B-806C-01C6-9818-C10DE1822B4F}"/>
                </a:ext>
              </a:extLst>
            </p:cNvPr>
            <p:cNvSpPr>
              <a:spLocks noChangeArrowheads="1"/>
            </p:cNvSpPr>
            <p:nvPr/>
          </p:nvSpPr>
          <p:spPr bwMode="auto">
            <a:xfrm>
              <a:off x="2273653" y="5543939"/>
              <a:ext cx="54959" cy="54957"/>
            </a:xfrm>
            <a:prstGeom prst="ellipse">
              <a:avLst/>
            </a:pr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pt-BR" sz="2400"/>
            </a:p>
          </p:txBody>
        </p:sp>
        <p:sp>
          <p:nvSpPr>
            <p:cNvPr id="14" name="Freeform 22">
              <a:extLst>
                <a:ext uri="{FF2B5EF4-FFF2-40B4-BE49-F238E27FC236}">
                  <a16:creationId xmlns:a16="http://schemas.microsoft.com/office/drawing/2014/main" id="{C45F1AD2-6CEB-B89C-8211-93EBFF27908D}"/>
                </a:ext>
              </a:extLst>
            </p:cNvPr>
            <p:cNvSpPr>
              <a:spLocks noEditPoints="1"/>
            </p:cNvSpPr>
            <p:nvPr/>
          </p:nvSpPr>
          <p:spPr bwMode="auto">
            <a:xfrm>
              <a:off x="2154261" y="5809253"/>
              <a:ext cx="293743" cy="295637"/>
            </a:xfrm>
            <a:custGeom>
              <a:avLst/>
              <a:gdLst>
                <a:gd name="T0" fmla="*/ 306 w 378"/>
                <a:gd name="T1" fmla="*/ 137 h 378"/>
                <a:gd name="T2" fmla="*/ 290 w 378"/>
                <a:gd name="T3" fmla="*/ 153 h 378"/>
                <a:gd name="T4" fmla="*/ 287 w 378"/>
                <a:gd name="T5" fmla="*/ 160 h 378"/>
                <a:gd name="T6" fmla="*/ 284 w 378"/>
                <a:gd name="T7" fmla="*/ 188 h 378"/>
                <a:gd name="T8" fmla="*/ 272 w 378"/>
                <a:gd name="T9" fmla="*/ 223 h 378"/>
                <a:gd name="T10" fmla="*/ 249 w 378"/>
                <a:gd name="T11" fmla="*/ 254 h 378"/>
                <a:gd name="T12" fmla="*/ 216 w 378"/>
                <a:gd name="T13" fmla="*/ 279 h 378"/>
                <a:gd name="T14" fmla="*/ 179 w 378"/>
                <a:gd name="T15" fmla="*/ 292 h 378"/>
                <a:gd name="T16" fmla="*/ 140 w 378"/>
                <a:gd name="T17" fmla="*/ 293 h 378"/>
                <a:gd name="T18" fmla="*/ 102 w 378"/>
                <a:gd name="T19" fmla="*/ 283 h 378"/>
                <a:gd name="T20" fmla="*/ 89 w 378"/>
                <a:gd name="T21" fmla="*/ 277 h 378"/>
                <a:gd name="T22" fmla="*/ 86 w 378"/>
                <a:gd name="T23" fmla="*/ 271 h 378"/>
                <a:gd name="T24" fmla="*/ 91 w 378"/>
                <a:gd name="T25" fmla="*/ 269 h 378"/>
                <a:gd name="T26" fmla="*/ 127 w 378"/>
                <a:gd name="T27" fmla="*/ 263 h 378"/>
                <a:gd name="T28" fmla="*/ 144 w 378"/>
                <a:gd name="T29" fmla="*/ 254 h 378"/>
                <a:gd name="T30" fmla="*/ 116 w 378"/>
                <a:gd name="T31" fmla="*/ 237 h 378"/>
                <a:gd name="T32" fmla="*/ 107 w 378"/>
                <a:gd name="T33" fmla="*/ 222 h 378"/>
                <a:gd name="T34" fmla="*/ 110 w 378"/>
                <a:gd name="T35" fmla="*/ 218 h 378"/>
                <a:gd name="T36" fmla="*/ 118 w 378"/>
                <a:gd name="T37" fmla="*/ 218 h 378"/>
                <a:gd name="T38" fmla="*/ 92 w 378"/>
                <a:gd name="T39" fmla="*/ 186 h 378"/>
                <a:gd name="T40" fmla="*/ 92 w 378"/>
                <a:gd name="T41" fmla="*/ 184 h 378"/>
                <a:gd name="T42" fmla="*/ 90 w 378"/>
                <a:gd name="T43" fmla="*/ 175 h 378"/>
                <a:gd name="T44" fmla="*/ 95 w 378"/>
                <a:gd name="T45" fmla="*/ 172 h 378"/>
                <a:gd name="T46" fmla="*/ 104 w 378"/>
                <a:gd name="T47" fmla="*/ 175 h 378"/>
                <a:gd name="T48" fmla="*/ 98 w 378"/>
                <a:gd name="T49" fmla="*/ 166 h 378"/>
                <a:gd name="T50" fmla="*/ 96 w 378"/>
                <a:gd name="T51" fmla="*/ 118 h 378"/>
                <a:gd name="T52" fmla="*/ 102 w 378"/>
                <a:gd name="T53" fmla="*/ 117 h 378"/>
                <a:gd name="T54" fmla="*/ 111 w 378"/>
                <a:gd name="T55" fmla="*/ 127 h 378"/>
                <a:gd name="T56" fmla="*/ 158 w 378"/>
                <a:gd name="T57" fmla="*/ 156 h 378"/>
                <a:gd name="T58" fmla="*/ 186 w 378"/>
                <a:gd name="T59" fmla="*/ 163 h 378"/>
                <a:gd name="T60" fmla="*/ 190 w 378"/>
                <a:gd name="T61" fmla="*/ 159 h 378"/>
                <a:gd name="T62" fmla="*/ 227 w 378"/>
                <a:gd name="T63" fmla="*/ 108 h 378"/>
                <a:gd name="T64" fmla="*/ 270 w 378"/>
                <a:gd name="T65" fmla="*/ 119 h 378"/>
                <a:gd name="T66" fmla="*/ 281 w 378"/>
                <a:gd name="T67" fmla="*/ 119 h 378"/>
                <a:gd name="T68" fmla="*/ 297 w 378"/>
                <a:gd name="T69" fmla="*/ 112 h 378"/>
                <a:gd name="T70" fmla="*/ 300 w 378"/>
                <a:gd name="T71" fmla="*/ 111 h 378"/>
                <a:gd name="T72" fmla="*/ 303 w 378"/>
                <a:gd name="T73" fmla="*/ 114 h 378"/>
                <a:gd name="T74" fmla="*/ 295 w 378"/>
                <a:gd name="T75" fmla="*/ 129 h 378"/>
                <a:gd name="T76" fmla="*/ 293 w 378"/>
                <a:gd name="T77" fmla="*/ 132 h 378"/>
                <a:gd name="T78" fmla="*/ 301 w 378"/>
                <a:gd name="T79" fmla="*/ 131 h 378"/>
                <a:gd name="T80" fmla="*/ 309 w 378"/>
                <a:gd name="T81" fmla="*/ 130 h 378"/>
                <a:gd name="T82" fmla="*/ 306 w 378"/>
                <a:gd name="T83" fmla="*/ 137 h 378"/>
                <a:gd name="T84" fmla="*/ 0 w 378"/>
                <a:gd name="T85" fmla="*/ 188 h 378"/>
                <a:gd name="T86" fmla="*/ 0 w 378"/>
                <a:gd name="T87" fmla="*/ 189 h 378"/>
                <a:gd name="T88" fmla="*/ 189 w 378"/>
                <a:gd name="T89" fmla="*/ 378 h 378"/>
                <a:gd name="T90" fmla="*/ 378 w 378"/>
                <a:gd name="T91" fmla="*/ 189 h 378"/>
                <a:gd name="T92" fmla="*/ 189 w 378"/>
                <a:gd name="T93" fmla="*/ 0 h 378"/>
                <a:gd name="T94" fmla="*/ 0 w 378"/>
                <a:gd name="T95" fmla="*/ 18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8" h="378">
                  <a:moveTo>
                    <a:pt x="306" y="137"/>
                  </a:moveTo>
                  <a:cubicBezTo>
                    <a:pt x="301" y="143"/>
                    <a:pt x="296" y="149"/>
                    <a:pt x="290" y="153"/>
                  </a:cubicBezTo>
                  <a:cubicBezTo>
                    <a:pt x="288" y="155"/>
                    <a:pt x="287" y="157"/>
                    <a:pt x="287" y="160"/>
                  </a:cubicBezTo>
                  <a:cubicBezTo>
                    <a:pt x="287" y="169"/>
                    <a:pt x="286" y="179"/>
                    <a:pt x="284" y="188"/>
                  </a:cubicBezTo>
                  <a:cubicBezTo>
                    <a:pt x="281" y="200"/>
                    <a:pt x="277" y="212"/>
                    <a:pt x="272" y="223"/>
                  </a:cubicBezTo>
                  <a:cubicBezTo>
                    <a:pt x="266" y="234"/>
                    <a:pt x="258" y="245"/>
                    <a:pt x="249" y="254"/>
                  </a:cubicBezTo>
                  <a:cubicBezTo>
                    <a:pt x="239" y="264"/>
                    <a:pt x="229" y="273"/>
                    <a:pt x="216" y="279"/>
                  </a:cubicBezTo>
                  <a:cubicBezTo>
                    <a:pt x="205" y="285"/>
                    <a:pt x="192" y="289"/>
                    <a:pt x="179" y="292"/>
                  </a:cubicBezTo>
                  <a:cubicBezTo>
                    <a:pt x="166" y="294"/>
                    <a:pt x="153" y="294"/>
                    <a:pt x="140" y="293"/>
                  </a:cubicBezTo>
                  <a:cubicBezTo>
                    <a:pt x="127" y="292"/>
                    <a:pt x="114" y="289"/>
                    <a:pt x="102" y="283"/>
                  </a:cubicBezTo>
                  <a:cubicBezTo>
                    <a:pt x="98" y="281"/>
                    <a:pt x="93" y="279"/>
                    <a:pt x="89" y="277"/>
                  </a:cubicBezTo>
                  <a:cubicBezTo>
                    <a:pt x="87" y="275"/>
                    <a:pt x="85" y="274"/>
                    <a:pt x="86" y="271"/>
                  </a:cubicBezTo>
                  <a:cubicBezTo>
                    <a:pt x="86" y="269"/>
                    <a:pt x="88" y="269"/>
                    <a:pt x="91" y="269"/>
                  </a:cubicBezTo>
                  <a:cubicBezTo>
                    <a:pt x="103" y="270"/>
                    <a:pt x="115" y="267"/>
                    <a:pt x="127" y="263"/>
                  </a:cubicBezTo>
                  <a:cubicBezTo>
                    <a:pt x="133" y="260"/>
                    <a:pt x="138" y="258"/>
                    <a:pt x="144" y="254"/>
                  </a:cubicBezTo>
                  <a:cubicBezTo>
                    <a:pt x="132" y="251"/>
                    <a:pt x="123" y="246"/>
                    <a:pt x="116" y="237"/>
                  </a:cubicBezTo>
                  <a:cubicBezTo>
                    <a:pt x="112" y="233"/>
                    <a:pt x="109" y="228"/>
                    <a:pt x="107" y="222"/>
                  </a:cubicBezTo>
                  <a:cubicBezTo>
                    <a:pt x="106" y="219"/>
                    <a:pt x="107" y="218"/>
                    <a:pt x="110" y="218"/>
                  </a:cubicBezTo>
                  <a:cubicBezTo>
                    <a:pt x="112" y="218"/>
                    <a:pt x="114" y="218"/>
                    <a:pt x="118" y="218"/>
                  </a:cubicBezTo>
                  <a:cubicBezTo>
                    <a:pt x="104" y="210"/>
                    <a:pt x="96" y="200"/>
                    <a:pt x="92" y="186"/>
                  </a:cubicBezTo>
                  <a:cubicBezTo>
                    <a:pt x="94" y="185"/>
                    <a:pt x="93" y="184"/>
                    <a:pt x="92" y="184"/>
                  </a:cubicBezTo>
                  <a:cubicBezTo>
                    <a:pt x="91" y="181"/>
                    <a:pt x="90" y="178"/>
                    <a:pt x="90" y="175"/>
                  </a:cubicBezTo>
                  <a:cubicBezTo>
                    <a:pt x="90" y="171"/>
                    <a:pt x="92" y="171"/>
                    <a:pt x="95" y="172"/>
                  </a:cubicBezTo>
                  <a:cubicBezTo>
                    <a:pt x="98" y="173"/>
                    <a:pt x="101" y="175"/>
                    <a:pt x="104" y="175"/>
                  </a:cubicBezTo>
                  <a:cubicBezTo>
                    <a:pt x="103" y="171"/>
                    <a:pt x="99" y="169"/>
                    <a:pt x="98" y="166"/>
                  </a:cubicBezTo>
                  <a:cubicBezTo>
                    <a:pt x="89" y="150"/>
                    <a:pt x="88" y="134"/>
                    <a:pt x="96" y="118"/>
                  </a:cubicBezTo>
                  <a:cubicBezTo>
                    <a:pt x="98" y="115"/>
                    <a:pt x="100" y="114"/>
                    <a:pt x="102" y="117"/>
                  </a:cubicBezTo>
                  <a:cubicBezTo>
                    <a:pt x="105" y="121"/>
                    <a:pt x="108" y="124"/>
                    <a:pt x="111" y="127"/>
                  </a:cubicBezTo>
                  <a:cubicBezTo>
                    <a:pt x="125" y="140"/>
                    <a:pt x="140" y="150"/>
                    <a:pt x="158" y="156"/>
                  </a:cubicBezTo>
                  <a:cubicBezTo>
                    <a:pt x="167" y="159"/>
                    <a:pt x="176" y="163"/>
                    <a:pt x="186" y="163"/>
                  </a:cubicBezTo>
                  <a:cubicBezTo>
                    <a:pt x="189" y="163"/>
                    <a:pt x="190" y="163"/>
                    <a:pt x="190" y="159"/>
                  </a:cubicBezTo>
                  <a:cubicBezTo>
                    <a:pt x="189" y="136"/>
                    <a:pt x="202" y="114"/>
                    <a:pt x="227" y="108"/>
                  </a:cubicBezTo>
                  <a:cubicBezTo>
                    <a:pt x="243" y="105"/>
                    <a:pt x="257" y="108"/>
                    <a:pt x="270" y="119"/>
                  </a:cubicBezTo>
                  <a:cubicBezTo>
                    <a:pt x="274" y="122"/>
                    <a:pt x="277" y="121"/>
                    <a:pt x="281" y="119"/>
                  </a:cubicBezTo>
                  <a:cubicBezTo>
                    <a:pt x="286" y="117"/>
                    <a:pt x="292" y="116"/>
                    <a:pt x="297" y="112"/>
                  </a:cubicBezTo>
                  <a:cubicBezTo>
                    <a:pt x="298" y="111"/>
                    <a:pt x="299" y="111"/>
                    <a:pt x="300" y="111"/>
                  </a:cubicBezTo>
                  <a:cubicBezTo>
                    <a:pt x="303" y="111"/>
                    <a:pt x="304" y="111"/>
                    <a:pt x="303" y="114"/>
                  </a:cubicBezTo>
                  <a:cubicBezTo>
                    <a:pt x="301" y="120"/>
                    <a:pt x="299" y="125"/>
                    <a:pt x="295" y="129"/>
                  </a:cubicBezTo>
                  <a:cubicBezTo>
                    <a:pt x="294" y="130"/>
                    <a:pt x="293" y="131"/>
                    <a:pt x="293" y="132"/>
                  </a:cubicBezTo>
                  <a:cubicBezTo>
                    <a:pt x="296" y="134"/>
                    <a:pt x="298" y="132"/>
                    <a:pt x="301" y="131"/>
                  </a:cubicBezTo>
                  <a:cubicBezTo>
                    <a:pt x="304" y="130"/>
                    <a:pt x="307" y="128"/>
                    <a:pt x="309" y="130"/>
                  </a:cubicBezTo>
                  <a:cubicBezTo>
                    <a:pt x="311" y="133"/>
                    <a:pt x="307" y="135"/>
                    <a:pt x="306" y="137"/>
                  </a:cubicBezTo>
                  <a:close/>
                  <a:moveTo>
                    <a:pt x="0" y="188"/>
                  </a:moveTo>
                  <a:lnTo>
                    <a:pt x="0" y="189"/>
                  </a:lnTo>
                  <a:cubicBezTo>
                    <a:pt x="0" y="293"/>
                    <a:pt x="85" y="378"/>
                    <a:pt x="189" y="378"/>
                  </a:cubicBezTo>
                  <a:cubicBezTo>
                    <a:pt x="293" y="378"/>
                    <a:pt x="378" y="293"/>
                    <a:pt x="378" y="189"/>
                  </a:cubicBezTo>
                  <a:cubicBezTo>
                    <a:pt x="378" y="84"/>
                    <a:pt x="293" y="0"/>
                    <a:pt x="189" y="0"/>
                  </a:cubicBezTo>
                  <a:cubicBezTo>
                    <a:pt x="85" y="0"/>
                    <a:pt x="0" y="84"/>
                    <a:pt x="0" y="188"/>
                  </a:cubicBez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pt-BR" sz="2400"/>
            </a:p>
          </p:txBody>
        </p:sp>
        <p:sp>
          <p:nvSpPr>
            <p:cNvPr id="15" name="Freeform 24">
              <a:extLst>
                <a:ext uri="{FF2B5EF4-FFF2-40B4-BE49-F238E27FC236}">
                  <a16:creationId xmlns:a16="http://schemas.microsoft.com/office/drawing/2014/main" id="{9CE92F95-B923-EFC0-6136-3A96816D4C9E}"/>
                </a:ext>
              </a:extLst>
            </p:cNvPr>
            <p:cNvSpPr>
              <a:spLocks noEditPoints="1"/>
            </p:cNvSpPr>
            <p:nvPr/>
          </p:nvSpPr>
          <p:spPr bwMode="auto">
            <a:xfrm>
              <a:off x="2154266" y="6195856"/>
              <a:ext cx="293743" cy="293741"/>
            </a:xfrm>
            <a:custGeom>
              <a:avLst/>
              <a:gdLst>
                <a:gd name="T0" fmla="*/ 298 w 378"/>
                <a:gd name="T1" fmla="*/ 243 h 378"/>
                <a:gd name="T2" fmla="*/ 278 w 378"/>
                <a:gd name="T3" fmla="*/ 263 h 378"/>
                <a:gd name="T4" fmla="*/ 189 w 378"/>
                <a:gd name="T5" fmla="*/ 268 h 378"/>
                <a:gd name="T6" fmla="*/ 100 w 378"/>
                <a:gd name="T7" fmla="*/ 263 h 378"/>
                <a:gd name="T8" fmla="*/ 80 w 378"/>
                <a:gd name="T9" fmla="*/ 243 h 378"/>
                <a:gd name="T10" fmla="*/ 75 w 378"/>
                <a:gd name="T11" fmla="*/ 189 h 378"/>
                <a:gd name="T12" fmla="*/ 80 w 378"/>
                <a:gd name="T13" fmla="*/ 134 h 378"/>
                <a:gd name="T14" fmla="*/ 100 w 378"/>
                <a:gd name="T15" fmla="*/ 114 h 378"/>
                <a:gd name="T16" fmla="*/ 189 w 378"/>
                <a:gd name="T17" fmla="*/ 109 h 378"/>
                <a:gd name="T18" fmla="*/ 278 w 378"/>
                <a:gd name="T19" fmla="*/ 114 h 378"/>
                <a:gd name="T20" fmla="*/ 298 w 378"/>
                <a:gd name="T21" fmla="*/ 134 h 378"/>
                <a:gd name="T22" fmla="*/ 302 w 378"/>
                <a:gd name="T23" fmla="*/ 189 h 378"/>
                <a:gd name="T24" fmla="*/ 298 w 378"/>
                <a:gd name="T25" fmla="*/ 243 h 378"/>
                <a:gd name="T26" fmla="*/ 188 w 378"/>
                <a:gd name="T27" fmla="*/ 378 h 378"/>
                <a:gd name="T28" fmla="*/ 190 w 378"/>
                <a:gd name="T29" fmla="*/ 378 h 378"/>
                <a:gd name="T30" fmla="*/ 378 w 378"/>
                <a:gd name="T31" fmla="*/ 189 h 378"/>
                <a:gd name="T32" fmla="*/ 189 w 378"/>
                <a:gd name="T33" fmla="*/ 0 h 378"/>
                <a:gd name="T34" fmla="*/ 188 w 378"/>
                <a:gd name="T35" fmla="*/ 0 h 378"/>
                <a:gd name="T36" fmla="*/ 0 w 378"/>
                <a:gd name="T37" fmla="*/ 188 h 378"/>
                <a:gd name="T38" fmla="*/ 0 w 378"/>
                <a:gd name="T39" fmla="*/ 189 h 378"/>
                <a:gd name="T40" fmla="*/ 188 w 378"/>
                <a:gd name="T41" fmla="*/ 37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 h="378">
                  <a:moveTo>
                    <a:pt x="298" y="243"/>
                  </a:moveTo>
                  <a:cubicBezTo>
                    <a:pt x="295" y="253"/>
                    <a:pt x="287" y="261"/>
                    <a:pt x="278" y="263"/>
                  </a:cubicBezTo>
                  <a:cubicBezTo>
                    <a:pt x="260" y="268"/>
                    <a:pt x="189" y="268"/>
                    <a:pt x="189" y="268"/>
                  </a:cubicBezTo>
                  <a:cubicBezTo>
                    <a:pt x="189" y="268"/>
                    <a:pt x="118" y="268"/>
                    <a:pt x="100" y="263"/>
                  </a:cubicBezTo>
                  <a:cubicBezTo>
                    <a:pt x="90" y="261"/>
                    <a:pt x="83" y="253"/>
                    <a:pt x="80" y="243"/>
                  </a:cubicBezTo>
                  <a:cubicBezTo>
                    <a:pt x="75" y="226"/>
                    <a:pt x="75" y="189"/>
                    <a:pt x="75" y="189"/>
                  </a:cubicBezTo>
                  <a:cubicBezTo>
                    <a:pt x="75" y="189"/>
                    <a:pt x="75" y="152"/>
                    <a:pt x="80" y="134"/>
                  </a:cubicBezTo>
                  <a:cubicBezTo>
                    <a:pt x="83" y="124"/>
                    <a:pt x="91" y="117"/>
                    <a:pt x="100" y="114"/>
                  </a:cubicBezTo>
                  <a:cubicBezTo>
                    <a:pt x="118" y="109"/>
                    <a:pt x="189" y="109"/>
                    <a:pt x="189" y="109"/>
                  </a:cubicBezTo>
                  <a:cubicBezTo>
                    <a:pt x="189" y="109"/>
                    <a:pt x="260" y="109"/>
                    <a:pt x="278" y="114"/>
                  </a:cubicBezTo>
                  <a:cubicBezTo>
                    <a:pt x="287" y="117"/>
                    <a:pt x="295" y="124"/>
                    <a:pt x="298" y="134"/>
                  </a:cubicBezTo>
                  <a:cubicBezTo>
                    <a:pt x="302" y="152"/>
                    <a:pt x="302" y="189"/>
                    <a:pt x="302" y="189"/>
                  </a:cubicBezTo>
                  <a:cubicBezTo>
                    <a:pt x="302" y="189"/>
                    <a:pt x="302" y="226"/>
                    <a:pt x="298" y="243"/>
                  </a:cubicBezTo>
                  <a:close/>
                  <a:moveTo>
                    <a:pt x="188" y="378"/>
                  </a:moveTo>
                  <a:lnTo>
                    <a:pt x="190" y="378"/>
                  </a:lnTo>
                  <a:cubicBezTo>
                    <a:pt x="294" y="377"/>
                    <a:pt x="378" y="293"/>
                    <a:pt x="378" y="189"/>
                  </a:cubicBezTo>
                  <a:cubicBezTo>
                    <a:pt x="378" y="84"/>
                    <a:pt x="293" y="0"/>
                    <a:pt x="189" y="0"/>
                  </a:cubicBezTo>
                  <a:lnTo>
                    <a:pt x="188" y="0"/>
                  </a:lnTo>
                  <a:cubicBezTo>
                    <a:pt x="84" y="0"/>
                    <a:pt x="0" y="84"/>
                    <a:pt x="0" y="188"/>
                  </a:cubicBezTo>
                  <a:lnTo>
                    <a:pt x="0" y="189"/>
                  </a:lnTo>
                  <a:cubicBezTo>
                    <a:pt x="0" y="293"/>
                    <a:pt x="84" y="377"/>
                    <a:pt x="188" y="378"/>
                  </a:cubicBez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pt-BR" sz="2400"/>
            </a:p>
          </p:txBody>
        </p:sp>
        <p:sp>
          <p:nvSpPr>
            <p:cNvPr id="16" name="Freeform 25">
              <a:extLst>
                <a:ext uri="{FF2B5EF4-FFF2-40B4-BE49-F238E27FC236}">
                  <a16:creationId xmlns:a16="http://schemas.microsoft.com/office/drawing/2014/main" id="{4527E9A7-0577-C358-80DB-72D2C63D035A}"/>
                </a:ext>
              </a:extLst>
            </p:cNvPr>
            <p:cNvSpPr>
              <a:spLocks/>
            </p:cNvSpPr>
            <p:nvPr/>
          </p:nvSpPr>
          <p:spPr bwMode="auto">
            <a:xfrm>
              <a:off x="2283171" y="6317131"/>
              <a:ext cx="45483" cy="53063"/>
            </a:xfrm>
            <a:custGeom>
              <a:avLst/>
              <a:gdLst>
                <a:gd name="T0" fmla="*/ 0 w 59"/>
                <a:gd name="T1" fmla="*/ 68 h 68"/>
                <a:gd name="T2" fmla="*/ 59 w 59"/>
                <a:gd name="T3" fmla="*/ 34 h 68"/>
                <a:gd name="T4" fmla="*/ 0 w 59"/>
                <a:gd name="T5" fmla="*/ 0 h 68"/>
                <a:gd name="T6" fmla="*/ 0 w 59"/>
                <a:gd name="T7" fmla="*/ 68 h 68"/>
              </a:gdLst>
              <a:ahLst/>
              <a:cxnLst>
                <a:cxn ang="0">
                  <a:pos x="T0" y="T1"/>
                </a:cxn>
                <a:cxn ang="0">
                  <a:pos x="T2" y="T3"/>
                </a:cxn>
                <a:cxn ang="0">
                  <a:pos x="T4" y="T5"/>
                </a:cxn>
                <a:cxn ang="0">
                  <a:pos x="T6" y="T7"/>
                </a:cxn>
              </a:cxnLst>
              <a:rect l="0" t="0" r="r" b="b"/>
              <a:pathLst>
                <a:path w="59" h="68">
                  <a:moveTo>
                    <a:pt x="0" y="68"/>
                  </a:moveTo>
                  <a:lnTo>
                    <a:pt x="59" y="34"/>
                  </a:lnTo>
                  <a:lnTo>
                    <a:pt x="0" y="0"/>
                  </a:lnTo>
                  <a:lnTo>
                    <a:pt x="0" y="68"/>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pt-BR" sz="2400"/>
            </a:p>
          </p:txBody>
        </p:sp>
        <p:sp>
          <p:nvSpPr>
            <p:cNvPr id="17" name="CaixaDeTexto 16">
              <a:extLst>
                <a:ext uri="{FF2B5EF4-FFF2-40B4-BE49-F238E27FC236}">
                  <a16:creationId xmlns:a16="http://schemas.microsoft.com/office/drawing/2014/main" id="{25D2A764-CA81-AE85-E35E-38225C83EB03}"/>
                </a:ext>
              </a:extLst>
            </p:cNvPr>
            <p:cNvSpPr txBox="1"/>
            <p:nvPr/>
          </p:nvSpPr>
          <p:spPr>
            <a:xfrm>
              <a:off x="2411997" y="5032176"/>
              <a:ext cx="1604596" cy="1523494"/>
            </a:xfrm>
            <a:prstGeom prst="rect">
              <a:avLst/>
            </a:prstGeom>
            <a:noFill/>
          </p:spPr>
          <p:txBody>
            <a:bodyPr wrap="square" rtlCol="0">
              <a:spAutoFit/>
            </a:bodyPr>
            <a:lstStyle/>
            <a:p>
              <a:pPr>
                <a:spcBef>
                  <a:spcPts val="1700"/>
                </a:spcBef>
              </a:pPr>
              <a:r>
                <a:rPr lang="pt-BR" sz="1200">
                  <a:solidFill>
                    <a:schemeClr val="bg1"/>
                  </a:solidFill>
                  <a:latin typeface="Montserrat" panose="00000500000000000000" pitchFamily="2" charset="0"/>
                </a:rPr>
                <a:t>/governodoRS</a:t>
              </a:r>
            </a:p>
            <a:p>
              <a:pPr>
                <a:spcBef>
                  <a:spcPts val="1700"/>
                </a:spcBef>
              </a:pPr>
              <a:r>
                <a:rPr lang="pt-BR" sz="1200">
                  <a:solidFill>
                    <a:schemeClr val="bg1"/>
                  </a:solidFill>
                  <a:latin typeface="Montserrat" panose="00000500000000000000" pitchFamily="2" charset="0"/>
                </a:rPr>
                <a:t>@governo_rs</a:t>
              </a:r>
            </a:p>
            <a:p>
              <a:pPr>
                <a:spcBef>
                  <a:spcPts val="1700"/>
                </a:spcBef>
              </a:pPr>
              <a:r>
                <a:rPr lang="pt-BR" sz="1200">
                  <a:solidFill>
                    <a:schemeClr val="bg1"/>
                  </a:solidFill>
                  <a:latin typeface="Montserrat" panose="00000500000000000000" pitchFamily="2" charset="0"/>
                </a:rPr>
                <a:t>@governo_rs</a:t>
              </a:r>
            </a:p>
            <a:p>
              <a:pPr>
                <a:spcBef>
                  <a:spcPts val="1700"/>
                </a:spcBef>
              </a:pPr>
              <a:r>
                <a:rPr lang="pt-BR" sz="1200">
                  <a:solidFill>
                    <a:schemeClr val="bg1"/>
                  </a:solidFill>
                  <a:latin typeface="Montserrat" panose="00000500000000000000" pitchFamily="2" charset="0"/>
                </a:rPr>
                <a:t>/</a:t>
              </a:r>
              <a:r>
                <a:rPr lang="pt-BR" sz="1200" err="1">
                  <a:solidFill>
                    <a:schemeClr val="bg1"/>
                  </a:solidFill>
                  <a:latin typeface="Montserrat" panose="00000500000000000000" pitchFamily="2" charset="0"/>
                </a:rPr>
                <a:t>governors</a:t>
              </a:r>
              <a:endParaRPr lang="pt-BR" sz="1200">
                <a:solidFill>
                  <a:schemeClr val="bg1"/>
                </a:solidFill>
                <a:latin typeface="Montserrat" panose="00000500000000000000" pitchFamily="2" charset="0"/>
              </a:endParaRPr>
            </a:p>
          </p:txBody>
        </p:sp>
      </p:grpSp>
      <p:sp>
        <p:nvSpPr>
          <p:cNvPr id="19" name="Retângulo 18">
            <a:extLst>
              <a:ext uri="{FF2B5EF4-FFF2-40B4-BE49-F238E27FC236}">
                <a16:creationId xmlns:a16="http://schemas.microsoft.com/office/drawing/2014/main" id="{51A0D58A-DBE0-4C2D-AA65-E46E14239AED}"/>
              </a:ext>
            </a:extLst>
          </p:cNvPr>
          <p:cNvSpPr/>
          <p:nvPr/>
        </p:nvSpPr>
        <p:spPr>
          <a:xfrm>
            <a:off x="9629775" y="5711032"/>
            <a:ext cx="2336800"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 name="Imagem 19">
            <a:extLst>
              <a:ext uri="{FF2B5EF4-FFF2-40B4-BE49-F238E27FC236}">
                <a16:creationId xmlns:a16="http://schemas.microsoft.com/office/drawing/2014/main" id="{7AFDEC37-F9F4-42E0-B97F-D7B1EDA163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48102" y="5879206"/>
            <a:ext cx="1901779" cy="597737"/>
          </a:xfrm>
          <a:prstGeom prst="rect">
            <a:avLst/>
          </a:prstGeom>
        </p:spPr>
      </p:pic>
      <p:sp>
        <p:nvSpPr>
          <p:cNvPr id="21" name="Google Shape;207;p14">
            <a:extLst>
              <a:ext uri="{FF2B5EF4-FFF2-40B4-BE49-F238E27FC236}">
                <a16:creationId xmlns:a16="http://schemas.microsoft.com/office/drawing/2014/main" id="{F6BDF0F1-B909-4016-9B00-A4B3EF7047A8}"/>
              </a:ext>
            </a:extLst>
          </p:cNvPr>
          <p:cNvSpPr txBox="1"/>
          <p:nvPr/>
        </p:nvSpPr>
        <p:spPr>
          <a:xfrm>
            <a:off x="1900696" y="4091017"/>
            <a:ext cx="9714481" cy="707846"/>
          </a:xfrm>
          <a:prstGeom prst="rect">
            <a:avLst/>
          </a:prstGeom>
          <a:noFill/>
          <a:ln>
            <a:noFill/>
          </a:ln>
        </p:spPr>
        <p:txBody>
          <a:bodyPr spcFirstLastPara="1" wrap="square" lIns="91425" tIns="45700" rIns="91425" bIns="45700" anchor="t" anchorCtr="0">
            <a:spAutoFit/>
          </a:bodyPr>
          <a:lstStyle/>
          <a:p>
            <a:pPr marL="0" marR="0" lvl="0" indent="0" algn="l">
              <a:spcBef>
                <a:spcPts val="0"/>
              </a:spcBef>
              <a:spcAft>
                <a:spcPts val="0"/>
              </a:spcAft>
              <a:buNone/>
            </a:pPr>
            <a:r>
              <a:rPr lang="pt-BR" sz="2800" b="1">
                <a:solidFill>
                  <a:schemeClr val="bg1"/>
                </a:solidFill>
                <a:latin typeface="Montserrat"/>
                <a:sym typeface="Roboto"/>
              </a:rPr>
              <a:t>monitoramento-dapps@saude.rs.gov.br</a:t>
            </a:r>
            <a:endParaRPr lang="pt-BR" sz="2800">
              <a:solidFill>
                <a:schemeClr val="bg1"/>
              </a:solidFill>
              <a:cs typeface="Calibri"/>
            </a:endParaRPr>
          </a:p>
          <a:p>
            <a:pPr marL="0" marR="0" lvl="0" indent="0" algn="l" rtl="0">
              <a:spcBef>
                <a:spcPts val="0"/>
              </a:spcBef>
              <a:spcAft>
                <a:spcPts val="0"/>
              </a:spcAft>
              <a:buNone/>
            </a:pPr>
            <a:endParaRPr lang="pt-BR" sz="1200">
              <a:solidFill>
                <a:schemeClr val="bg1"/>
              </a:solidFill>
              <a:latin typeface="Montserrat" panose="00000500000000000000" pitchFamily="2" charset="0"/>
            </a:endParaRPr>
          </a:p>
        </p:txBody>
      </p:sp>
    </p:spTree>
    <p:extLst>
      <p:ext uri="{BB962C8B-B14F-4D97-AF65-F5344CB8AC3E}">
        <p14:creationId xmlns:p14="http://schemas.microsoft.com/office/powerpoint/2010/main" val="2326153545"/>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BF05DD9387364742A153A2B6698AA11B" ma:contentTypeVersion="13" ma:contentTypeDescription="Crie um novo documento." ma:contentTypeScope="" ma:versionID="432dc849cbc284930bf0491e0750047b">
  <xsd:schema xmlns:xsd="http://www.w3.org/2001/XMLSchema" xmlns:xs="http://www.w3.org/2001/XMLSchema" xmlns:p="http://schemas.microsoft.com/office/2006/metadata/properties" xmlns:ns2="e66a1e2c-061e-4b56-87c0-2623426f474a" xmlns:ns3="22277372-ecd6-41ab-a8a6-596a904c0c86" targetNamespace="http://schemas.microsoft.com/office/2006/metadata/properties" ma:root="true" ma:fieldsID="8ef72282e94a2c37634ea32929998875" ns2:_="" ns3:_="">
    <xsd:import namespace="e66a1e2c-061e-4b56-87c0-2623426f474a"/>
    <xsd:import namespace="22277372-ecd6-41ab-a8a6-596a904c0c86"/>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6a1e2c-061e-4b56-87c0-2623426f474a"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Marcações de imagem" ma:readOnly="false" ma:fieldId="{5cf76f15-5ced-4ddc-b409-7134ff3c332f}" ma:taxonomyMulti="true" ma:sspId="d5949dc0-332d-4f90-9758-939af5d30940"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277372-ecd6-41ab-a8a6-596a904c0c86"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da4174a4-3b06-4140-bb10-0f94aefe0f0b}" ma:internalName="TaxCatchAll" ma:showField="CatchAllData" ma:web="22277372-ecd6-41ab-a8a6-596a904c0c86">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talhes de Compartilhado Com"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0E40A8-54AA-4C25-9F79-6AF2D8C21EFE}">
  <ds:schemaRefs>
    <ds:schemaRef ds:uri="http://schemas.microsoft.com/sharepoint/v3/contenttype/forms"/>
  </ds:schemaRefs>
</ds:datastoreItem>
</file>

<file path=customXml/itemProps2.xml><?xml version="1.0" encoding="utf-8"?>
<ds:datastoreItem xmlns:ds="http://schemas.openxmlformats.org/officeDocument/2006/customXml" ds:itemID="{D7B5719D-D0EB-407D-B768-FFFB9108D14C}">
  <ds:schemaRefs>
    <ds:schemaRef ds:uri="22277372-ecd6-41ab-a8a6-596a904c0c86"/>
    <ds:schemaRef ds:uri="e66a1e2c-061e-4b56-87c0-2623426f474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755</Words>
  <Application>Microsoft Office PowerPoint</Application>
  <PresentationFormat>Widescreen</PresentationFormat>
  <Paragraphs>90</Paragraphs>
  <Slides>8</Slides>
  <Notes>0</Notes>
  <HiddenSlides>0</HiddenSlides>
  <MMClips>0</MMClips>
  <ScaleCrop>false</ScaleCrop>
  <HeadingPairs>
    <vt:vector size="4" baseType="variant">
      <vt:variant>
        <vt:lpstr>Tema</vt:lpstr>
      </vt:variant>
      <vt:variant>
        <vt:i4>1</vt:i4>
      </vt:variant>
      <vt:variant>
        <vt:lpstr>Títulos de slides</vt:lpstr>
      </vt:variant>
      <vt:variant>
        <vt:i4>8</vt:i4>
      </vt:variant>
    </vt:vector>
  </HeadingPairs>
  <TitlesOfParts>
    <vt:vector size="9" baseType="lpstr">
      <vt:lpstr>Tema do Office</vt:lpstr>
      <vt:lpstr>Apresentação do PowerPoint</vt:lpstr>
      <vt:lpstr>DAPPS Departamento de Atenção Primária e Políticas de Saúde </vt:lpstr>
      <vt:lpstr>Divisão de Monitoramento, Avaliação e Articulação de Redes de Atenção  </vt:lpstr>
      <vt:lpstr>Divisão de Monitoramento, Avaliação e Articulação de Redes de Atenção  </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Vinícius Ximendes</dc:creator>
  <cp:lastModifiedBy>ses02705731008</cp:lastModifiedBy>
  <cp:revision>12</cp:revision>
  <dcterms:created xsi:type="dcterms:W3CDTF">2023-05-08T19:28:14Z</dcterms:created>
  <dcterms:modified xsi:type="dcterms:W3CDTF">2023-08-24T14:06:12Z</dcterms:modified>
</cp:coreProperties>
</file>